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1" r:id="rId2"/>
    <p:sldId id="256" r:id="rId3"/>
    <p:sldId id="257" r:id="rId4"/>
    <p:sldId id="273" r:id="rId5"/>
    <p:sldId id="266" r:id="rId6"/>
    <p:sldId id="265" r:id="rId7"/>
    <p:sldId id="264" r:id="rId8"/>
    <p:sldId id="272" r:id="rId9"/>
    <p:sldId id="268" r:id="rId10"/>
    <p:sldId id="269" r:id="rId11"/>
    <p:sldId id="25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F4B3-A534-401F-86E5-F8642AADF645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53A51-989A-4EB0-A9F1-A23F6FBAA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60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7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81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6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2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0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4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9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3887-A494-47CA-BEF4-755E9D90AE60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38B7-43BC-448A-8174-B3C150A91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0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7488832" cy="1296144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Pick 4 words to define.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TPS their meaning and importance to this topic.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1"/>
          <a:stretch/>
        </p:blipFill>
        <p:spPr>
          <a:xfrm>
            <a:off x="1259632" y="1916832"/>
            <a:ext cx="734481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0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Research the Dignitas organisation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Find out 5 facts about them and their founder:</a:t>
            </a:r>
          </a:p>
          <a:p>
            <a:pPr>
              <a:buNone/>
            </a:pPr>
            <a:r>
              <a:rPr lang="en-GB" dirty="0"/>
              <a:t>1)</a:t>
            </a:r>
          </a:p>
          <a:p>
            <a:pPr>
              <a:buNone/>
            </a:pPr>
            <a:r>
              <a:rPr lang="en-GB" dirty="0"/>
              <a:t>2)</a:t>
            </a:r>
          </a:p>
          <a:p>
            <a:pPr>
              <a:buNone/>
            </a:pPr>
            <a:r>
              <a:rPr lang="en-GB" dirty="0"/>
              <a:t>3)</a:t>
            </a:r>
          </a:p>
          <a:p>
            <a:pPr>
              <a:buNone/>
            </a:pPr>
            <a:r>
              <a:rPr lang="en-GB" dirty="0"/>
              <a:t>4)</a:t>
            </a:r>
          </a:p>
          <a:p>
            <a:pPr>
              <a:buNone/>
            </a:pPr>
            <a:r>
              <a:rPr lang="en-GB" dirty="0"/>
              <a:t>5)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 descr="https://encrypted-tbn3.gstatic.com/images?q=tbn:ANd9GcQQ5cAZQmbN5soyyN-v-g-6O9q0r-7tJQuku2uYtt-oAnp9VZy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96952"/>
            <a:ext cx="2362200" cy="19335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9992" y="5229200"/>
            <a:ext cx="410445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 task:</a:t>
            </a:r>
          </a:p>
          <a:p>
            <a:pPr algn="ctr"/>
            <a:r>
              <a:rPr lang="en-GB" dirty="0"/>
              <a:t>Do you think this organisation is right to offer this service?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5736" y="307864"/>
            <a:ext cx="4978896" cy="1143000"/>
          </a:xfrm>
          <a:ln w="25400">
            <a:solidFill>
              <a:schemeClr val="accent1"/>
            </a:solidFill>
          </a:ln>
        </p:spPr>
        <p:txBody>
          <a:bodyPr/>
          <a:lstStyle/>
          <a:p>
            <a:r>
              <a:rPr lang="en-GB" dirty="0" err="1"/>
              <a:t>Dignitas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5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20688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Glossary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128" y="426022"/>
            <a:ext cx="3096344" cy="6083197"/>
          </a:xfrm>
          <a:ln w="25400"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400" b="1" dirty="0"/>
              <a:t>Active</a:t>
            </a:r>
          </a:p>
          <a:p>
            <a:pPr marL="0" indent="0">
              <a:buNone/>
            </a:pPr>
            <a:r>
              <a:rPr lang="en-GB" sz="3400" b="1" dirty="0"/>
              <a:t>Passive</a:t>
            </a:r>
          </a:p>
          <a:p>
            <a:pPr marL="0" indent="0">
              <a:buNone/>
            </a:pPr>
            <a:r>
              <a:rPr lang="en-GB" sz="3400" b="1" dirty="0"/>
              <a:t>Involuntary</a:t>
            </a:r>
          </a:p>
          <a:p>
            <a:pPr marL="0" indent="0">
              <a:buNone/>
            </a:pPr>
            <a:r>
              <a:rPr lang="en-GB" sz="3400" b="1" dirty="0"/>
              <a:t>Voluntary</a:t>
            </a:r>
          </a:p>
          <a:p>
            <a:pPr marL="0" indent="0">
              <a:buNone/>
            </a:pPr>
            <a:r>
              <a:rPr lang="en-GB" sz="3400" b="1" dirty="0"/>
              <a:t>Indirect </a:t>
            </a:r>
          </a:p>
          <a:p>
            <a:pPr marL="0" indent="0">
              <a:buNone/>
            </a:pPr>
            <a:r>
              <a:rPr lang="en-GB" sz="3400" b="1" dirty="0"/>
              <a:t>Compulsory</a:t>
            </a:r>
          </a:p>
          <a:p>
            <a:pPr marL="0" indent="0">
              <a:buNone/>
            </a:pPr>
            <a:r>
              <a:rPr lang="en-GB" sz="3400" b="1" dirty="0"/>
              <a:t>Assisted Suicide</a:t>
            </a:r>
          </a:p>
          <a:p>
            <a:pPr marL="0" indent="0">
              <a:buNone/>
            </a:pPr>
            <a:r>
              <a:rPr lang="en-GB" sz="3400" b="1" dirty="0"/>
              <a:t>DNR</a:t>
            </a:r>
          </a:p>
          <a:p>
            <a:pPr marL="0" indent="0">
              <a:buNone/>
            </a:pPr>
            <a:r>
              <a:rPr lang="en-GB" sz="3400" b="1" dirty="0"/>
              <a:t>Right to Die</a:t>
            </a:r>
          </a:p>
          <a:p>
            <a:pPr marL="0" indent="0">
              <a:buNone/>
            </a:pPr>
            <a:r>
              <a:rPr lang="en-GB" sz="3400" b="1" dirty="0"/>
              <a:t>Right to Self Determination</a:t>
            </a:r>
          </a:p>
          <a:p>
            <a:pPr marL="0" indent="0">
              <a:buNone/>
            </a:pPr>
            <a:r>
              <a:rPr lang="en-GB" sz="3400" b="1" dirty="0"/>
              <a:t>Living Will</a:t>
            </a:r>
          </a:p>
          <a:p>
            <a:pPr marL="0" indent="0">
              <a:buNone/>
            </a:pPr>
            <a:r>
              <a:rPr lang="en-GB" sz="3400" b="1" dirty="0"/>
              <a:t>Autonomy</a:t>
            </a:r>
          </a:p>
          <a:p>
            <a:pPr marL="0" indent="0">
              <a:buNone/>
            </a:pPr>
            <a:r>
              <a:rPr lang="en-GB" sz="3400" b="1" dirty="0"/>
              <a:t>Sanctity of life</a:t>
            </a:r>
          </a:p>
          <a:p>
            <a:pPr marL="0" indent="0">
              <a:buNone/>
            </a:pPr>
            <a:r>
              <a:rPr lang="en-GB" sz="3400" b="1" dirty="0"/>
              <a:t>Quantity of life</a:t>
            </a:r>
          </a:p>
          <a:p>
            <a:pPr marL="0" indent="0">
              <a:buNone/>
            </a:pPr>
            <a:r>
              <a:rPr lang="en-GB" sz="3400" b="1" dirty="0"/>
              <a:t>Quantity of life</a:t>
            </a:r>
          </a:p>
          <a:p>
            <a:pPr marL="0" indent="0">
              <a:buNone/>
            </a:pPr>
            <a:r>
              <a:rPr lang="en-GB" sz="3400" b="1" dirty="0"/>
              <a:t>Doctrine of Double Effect</a:t>
            </a:r>
          </a:p>
          <a:p>
            <a:pPr marL="0" indent="0">
              <a:buNone/>
            </a:pPr>
            <a:r>
              <a:rPr lang="en-GB" sz="3400" b="1" dirty="0"/>
              <a:t>Palliative Care</a:t>
            </a:r>
          </a:p>
          <a:p>
            <a:pPr marL="0" indent="0">
              <a:buNone/>
            </a:pPr>
            <a:r>
              <a:rPr lang="en-GB" sz="3400" b="1" dirty="0"/>
              <a:t>Respite Care</a:t>
            </a:r>
          </a:p>
          <a:p>
            <a:pPr marL="0" indent="0">
              <a:buNone/>
            </a:pPr>
            <a:r>
              <a:rPr lang="en-GB" sz="3400" b="1" dirty="0"/>
              <a:t>Hospice Movement</a:t>
            </a:r>
          </a:p>
          <a:p>
            <a:pPr marL="0" indent="0" algn="just">
              <a:buNone/>
            </a:pPr>
            <a:r>
              <a:rPr lang="en-GB" sz="3400" b="1" dirty="0"/>
              <a:t>Slippery Slope Argument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610" y="620688"/>
            <a:ext cx="5125470" cy="569386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HW Task:</a:t>
            </a:r>
            <a:endParaRPr lang="en-GB" sz="2400" dirty="0"/>
          </a:p>
          <a:p>
            <a:pPr algn="just"/>
            <a:r>
              <a:rPr lang="en-GB" sz="2400" dirty="0"/>
              <a:t>Knowing the key terms and using them correctly in you exam is a basic expectation.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This task will act as revision for those that studied the topic at GCSE and as a good catch up for those that did not.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In pairs – divide up the terms and explain the meanings (use your own words do not copy from the internet).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Create a glossary in your notes by sharing your definitions.</a:t>
            </a:r>
          </a:p>
        </p:txBody>
      </p:sp>
    </p:spTree>
    <p:extLst>
      <p:ext uri="{BB962C8B-B14F-4D97-AF65-F5344CB8AC3E}">
        <p14:creationId xmlns:p14="http://schemas.microsoft.com/office/powerpoint/2010/main" val="89718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Applied Ethical Issue - </a:t>
            </a:r>
            <a:r>
              <a:rPr lang="en-GB" b="1" dirty="0">
                <a:solidFill>
                  <a:srgbClr val="002060"/>
                </a:solidFill>
              </a:rPr>
              <a:t>Euthanasia</a:t>
            </a:r>
            <a:br>
              <a:rPr lang="en-GB" b="1" dirty="0">
                <a:solidFill>
                  <a:srgbClr val="002060"/>
                </a:solidFill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48872" cy="4680520"/>
          </a:xfrm>
          <a:ln w="3175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4300" b="1" dirty="0">
                <a:solidFill>
                  <a:srgbClr val="002060"/>
                </a:solidFill>
              </a:rPr>
              <a:t>Success Criteria</a:t>
            </a:r>
          </a:p>
          <a:p>
            <a:pPr algn="just"/>
            <a:endParaRPr lang="en-GB" sz="4300" b="1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To confidently explain the meaning of the key terminology.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To be able to explain the law on euthanasia and to analyse public and political opinion towards any proposed changes in the law.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To describe the law in other countries.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To explain and evaluate to work of the organisation </a:t>
            </a:r>
            <a:r>
              <a:rPr lang="en-GB" dirty="0" err="1">
                <a:solidFill>
                  <a:srgbClr val="002060"/>
                </a:solidFill>
              </a:rPr>
              <a:t>Dignitas</a:t>
            </a:r>
            <a:r>
              <a:rPr lang="en-GB" dirty="0">
                <a:solidFill>
                  <a:srgbClr val="002060"/>
                </a:solidFill>
              </a:rPr>
              <a:t> with applies examples to illustrate my evaluation.</a:t>
            </a:r>
          </a:p>
          <a:p>
            <a:pPr algn="just"/>
            <a:endParaRPr lang="en-GB" dirty="0">
              <a:solidFill>
                <a:srgbClr val="002060"/>
              </a:solidFill>
            </a:endParaRPr>
          </a:p>
          <a:p>
            <a:pPr algn="just"/>
            <a:endParaRPr lang="en-GB" dirty="0">
              <a:solidFill>
                <a:srgbClr val="002060"/>
              </a:solidFill>
            </a:endParaRPr>
          </a:p>
          <a:p>
            <a:pPr algn="just"/>
            <a:endParaRPr lang="en-GB" dirty="0">
              <a:solidFill>
                <a:srgbClr val="002060"/>
              </a:solidFill>
            </a:endParaRPr>
          </a:p>
          <a:p>
            <a:pPr algn="just"/>
            <a:endParaRPr lang="en-GB" dirty="0">
              <a:solidFill>
                <a:srgbClr val="002060"/>
              </a:solidFill>
            </a:endParaRPr>
          </a:p>
          <a:p>
            <a:pPr algn="just"/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0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59" y="152636"/>
            <a:ext cx="4258816" cy="50405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chemeClr val="tx2"/>
                </a:solidFill>
              </a:rPr>
              <a:t>Euthanasia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5326"/>
            <a:ext cx="6025327" cy="5001419"/>
          </a:xfrm>
          <a:ln w="412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/>
              <a:t>The term Euthanasia comes from the Greek words meaning Easy (or good) and Death.</a:t>
            </a:r>
          </a:p>
          <a:p>
            <a:pPr marL="0" indent="0" algn="just">
              <a:buNone/>
            </a:pPr>
            <a:endParaRPr lang="en-GB" sz="2400" b="1" dirty="0"/>
          </a:p>
          <a:p>
            <a:pPr marL="0" indent="0" algn="just">
              <a:buNone/>
            </a:pPr>
            <a:r>
              <a:rPr lang="en-GB" sz="2400" dirty="0" err="1"/>
              <a:t>Eu</a:t>
            </a:r>
            <a:r>
              <a:rPr lang="en-GB" sz="2400" dirty="0"/>
              <a:t> – goodly (good/gentle)</a:t>
            </a:r>
          </a:p>
          <a:p>
            <a:pPr marL="0" indent="0" algn="just">
              <a:buNone/>
            </a:pPr>
            <a:r>
              <a:rPr lang="en-GB" sz="2400" dirty="0" err="1"/>
              <a:t>Thanatos</a:t>
            </a:r>
            <a:r>
              <a:rPr lang="en-GB" sz="2400" dirty="0"/>
              <a:t> - death</a:t>
            </a:r>
          </a:p>
          <a:p>
            <a:pPr marL="0" indent="0" algn="just">
              <a:buNone/>
            </a:pPr>
            <a:endParaRPr lang="en-GB" sz="2400" dirty="0"/>
          </a:p>
          <a:p>
            <a:pPr marL="0" indent="0" algn="just">
              <a:buNone/>
            </a:pPr>
            <a:r>
              <a:rPr lang="en-GB" sz="2400" dirty="0"/>
              <a:t>It has come to mean the practice of bringing about the death of a person to alleviate suffering. </a:t>
            </a:r>
          </a:p>
          <a:p>
            <a:pPr marL="0" indent="0" algn="just">
              <a:buNone/>
            </a:pPr>
            <a:endParaRPr lang="en-GB" sz="2400" dirty="0"/>
          </a:p>
          <a:p>
            <a:pPr marL="0" indent="0" algn="just">
              <a:buNone/>
            </a:pPr>
            <a:r>
              <a:rPr lang="en-GB" sz="2400" dirty="0"/>
              <a:t>It is an emotive and complex issue which raises a variety of ethical concerns and dilemmas.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4664"/>
            <a:ext cx="2452118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770" y="4725144"/>
            <a:ext cx="2446564" cy="16890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420888"/>
            <a:ext cx="2452118" cy="2088232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109402" y="6035379"/>
            <a:ext cx="5256584" cy="822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259632" y="63093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8807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6136" y="416717"/>
            <a:ext cx="2999871" cy="600164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C00000"/>
                </a:solidFill>
              </a:rPr>
              <a:t>Do all people, regardless of health have a right to euthanasia?</a:t>
            </a:r>
          </a:p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7030A0"/>
                </a:solidFill>
              </a:rPr>
              <a:t>How could laws allowing euthanasia be used in a corrupt manner?</a:t>
            </a:r>
          </a:p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C00000"/>
                </a:solidFill>
              </a:rPr>
              <a:t>Should euthanasia be legalised in the UK?</a:t>
            </a:r>
          </a:p>
          <a:p>
            <a:pPr marL="342900" indent="-342900">
              <a:buAutoNum type="arabicPeriod"/>
            </a:pPr>
            <a:r>
              <a:rPr lang="en-GB" sz="2400" b="1" dirty="0">
                <a:solidFill>
                  <a:srgbClr val="7030A0"/>
                </a:solidFill>
              </a:rPr>
              <a:t>What is your view on assisted euthanasia and why?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2340"/>
            <a:ext cx="2808312" cy="1584176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683568" y="2636912"/>
            <a:ext cx="4464496" cy="1944216"/>
          </a:xfrm>
          <a:prstGeom prst="wedgeRoundRectCallout">
            <a:avLst>
              <a:gd name="adj1" fmla="val 43436"/>
              <a:gd name="adj2" fmla="val 7893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15616" y="2780928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Youngest in the pair are odds – red </a:t>
            </a:r>
          </a:p>
          <a:p>
            <a:endParaRPr lang="en-GB" sz="2000" b="1" dirty="0">
              <a:solidFill>
                <a:srgbClr val="7030A0"/>
              </a:solidFill>
            </a:endParaRPr>
          </a:p>
          <a:p>
            <a:r>
              <a:rPr lang="en-GB" sz="2000" b="1" dirty="0">
                <a:solidFill>
                  <a:srgbClr val="7030A0"/>
                </a:solidFill>
              </a:rPr>
              <a:t>Oldest in the pair are even - purple</a:t>
            </a:r>
          </a:p>
        </p:txBody>
      </p:sp>
    </p:spTree>
    <p:extLst>
      <p:ext uri="{BB962C8B-B14F-4D97-AF65-F5344CB8AC3E}">
        <p14:creationId xmlns:p14="http://schemas.microsoft.com/office/powerpoint/2010/main" val="172600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37444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Voluntary Euthanasia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772816"/>
            <a:ext cx="374441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Involuntary Euthanasia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996952"/>
            <a:ext cx="37444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Passive Euthanasia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4149080"/>
            <a:ext cx="37444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Active Euthanasia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5733256"/>
            <a:ext cx="3744416" cy="5386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900" dirty="0"/>
              <a:t>Compulsory Euthanasia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944" y="5373216"/>
            <a:ext cx="496855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Arial" charset="0"/>
              </a:rPr>
              <a:t>Euthanasia is performed because the patient has asked for it. e.g. a cancer patient who asks for a drug to quicken their death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944" y="476672"/>
            <a:ext cx="496855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Tahoma" pitchFamily="34" charset="0"/>
                <a:cs typeface="Tahoma" pitchFamily="34" charset="0"/>
              </a:rPr>
              <a:t>Euthanasia is performed without the dying person being told.</a:t>
            </a:r>
            <a:r>
              <a:rPr lang="en-GB" sz="2000" dirty="0"/>
              <a:t> </a:t>
            </a:r>
            <a:r>
              <a:rPr lang="en-GB" sz="2000" dirty="0">
                <a:latin typeface="Tahoma" pitchFamily="34" charset="0"/>
              </a:rPr>
              <a:t>e.g. a coma patient.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944" y="2924944"/>
            <a:ext cx="496855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ahoma" pitchFamily="34" charset="0"/>
                <a:cs typeface="Tahoma" pitchFamily="34" charset="0"/>
              </a:rPr>
              <a:t>Doctors give a painkilling drug but do nothing to save the patient.</a:t>
            </a:r>
            <a:r>
              <a:rPr lang="en-GB" sz="2000" dirty="0">
                <a:latin typeface="Arial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67944" y="1556792"/>
            <a:ext cx="496855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Doctors give the patient pain killing drugs knowing that the drug will also kill the patient.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7944" y="4149080"/>
            <a:ext cx="496855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Arial" charset="0"/>
              </a:rPr>
              <a:t>Euthanasia has to be performed because a person has a certain illness or has reached a certain age. (NOT LEGAL)</a:t>
            </a:r>
          </a:p>
        </p:txBody>
      </p:sp>
    </p:spTree>
    <p:extLst>
      <p:ext uri="{BB962C8B-B14F-4D97-AF65-F5344CB8AC3E}">
        <p14:creationId xmlns:p14="http://schemas.microsoft.com/office/powerpoint/2010/main" val="143114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37444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Voluntary Euthanasia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772816"/>
            <a:ext cx="374441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Involuntary Euthanasia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996952"/>
            <a:ext cx="37444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Passive Euthanasia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4149080"/>
            <a:ext cx="37444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Active Euthanasia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5733256"/>
            <a:ext cx="3744416" cy="5386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900" dirty="0"/>
              <a:t>Compulsory Euthanasia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944" y="116632"/>
            <a:ext cx="496855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Arial" charset="0"/>
              </a:rPr>
              <a:t>Euthanasia is performed because the patient has asked for it. e.g. a cancer patient who asks for a drug to quicken their death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944" y="1772816"/>
            <a:ext cx="496855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Tahoma" pitchFamily="34" charset="0"/>
                <a:cs typeface="Tahoma" pitchFamily="34" charset="0"/>
              </a:rPr>
              <a:t>Euthanasia is performed without the dying person being told.</a:t>
            </a:r>
            <a:r>
              <a:rPr lang="en-GB" sz="2000" dirty="0"/>
              <a:t> </a:t>
            </a:r>
            <a:r>
              <a:rPr lang="en-GB" sz="2000" dirty="0">
                <a:latin typeface="Tahoma" pitchFamily="34" charset="0"/>
              </a:rPr>
              <a:t>e.g. a coma patient.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944" y="2924944"/>
            <a:ext cx="496855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ahoma" pitchFamily="34" charset="0"/>
                <a:cs typeface="Tahoma" pitchFamily="34" charset="0"/>
              </a:rPr>
              <a:t>Doctors give a painkilling drug but do nothing to save the patient.</a:t>
            </a:r>
            <a:r>
              <a:rPr lang="en-GB" sz="2000" dirty="0">
                <a:latin typeface="Arial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9952" y="4005064"/>
            <a:ext cx="489654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Doctors give the patient pain killing drugs knowing that the drug will also kill the patient.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39952" y="5517232"/>
            <a:ext cx="489654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Arial" charset="0"/>
              </a:rPr>
              <a:t>Euthanasia has to be performed because a person has a certain illness or has reached a certain age. (NOT LEGAL)</a:t>
            </a:r>
          </a:p>
        </p:txBody>
      </p:sp>
    </p:spTree>
    <p:extLst>
      <p:ext uri="{BB962C8B-B14F-4D97-AF65-F5344CB8AC3E}">
        <p14:creationId xmlns:p14="http://schemas.microsoft.com/office/powerpoint/2010/main" val="174029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70986"/>
            <a:ext cx="4978896" cy="5355177"/>
          </a:xfrm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UK Law:</a:t>
            </a:r>
          </a:p>
          <a:p>
            <a:pPr marL="0" indent="0">
              <a:buNone/>
            </a:pPr>
            <a:r>
              <a:rPr lang="en-GB" dirty="0"/>
              <a:t>Depending on the circumstances euthanasia is seen as either manslaughter or murder and can is punishable with a maximum penalty of up to life imprisonment.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Assisted suicide is illegal under the terms of the Suicide Act and carries a potential punishment of up to 14 years.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2465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Euthanasia – UK Law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770986"/>
            <a:ext cx="3384376" cy="23083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Task: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Use the links/QR and find of 5 – 10 key points about the 2015 Right to Die Bill</a:t>
            </a:r>
            <a:r>
              <a:rPr lang="en-GB" sz="24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604" y="3589795"/>
            <a:ext cx="297019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5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8856" y="1124744"/>
            <a:ext cx="3497560" cy="3693319"/>
          </a:xfrm>
          <a:ln w="349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Responses to proposed changes in the laws on euthanasia in the UK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351" t="61160" r="61260" b="14231"/>
          <a:stretch/>
        </p:blipFill>
        <p:spPr>
          <a:xfrm>
            <a:off x="5004048" y="2492896"/>
            <a:ext cx="1872208" cy="18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4655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Euthanasia – UK Law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4904" t="61985" r="62367" b="15375"/>
          <a:stretch/>
        </p:blipFill>
        <p:spPr>
          <a:xfrm>
            <a:off x="899592" y="2538290"/>
            <a:ext cx="1780629" cy="17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1124744"/>
            <a:ext cx="3600400" cy="3693319"/>
          </a:xfrm>
          <a:prstGeom prst="rect">
            <a:avLst/>
          </a:prstGeom>
          <a:noFill/>
          <a:ln w="349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The proposed UK Right to Die Bill – aim to change the current UK law.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066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Law – World Wide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676026"/>
          </a:xfrm>
          <a:ln w="254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Timed Table Task: </a:t>
            </a:r>
          </a:p>
          <a:p>
            <a:pPr marL="0" indent="0">
              <a:buNone/>
            </a:pPr>
            <a:r>
              <a:rPr lang="en-GB" dirty="0"/>
              <a:t>Use the QR to find out the law in:</a:t>
            </a:r>
          </a:p>
          <a:p>
            <a:pPr>
              <a:buFontTx/>
              <a:buChar char="-"/>
            </a:pPr>
            <a:r>
              <a:rPr lang="en-GB" dirty="0"/>
              <a:t>Netherlands</a:t>
            </a:r>
          </a:p>
          <a:p>
            <a:pPr>
              <a:buFontTx/>
              <a:buChar char="-"/>
            </a:pPr>
            <a:r>
              <a:rPr lang="en-GB" dirty="0"/>
              <a:t>Switzerland</a:t>
            </a:r>
          </a:p>
          <a:p>
            <a:pPr>
              <a:buFontTx/>
              <a:buChar char="-"/>
            </a:pPr>
            <a:r>
              <a:rPr lang="en-GB" dirty="0"/>
              <a:t>France</a:t>
            </a:r>
          </a:p>
          <a:p>
            <a:pPr>
              <a:buFontTx/>
              <a:buChar char="-"/>
            </a:pPr>
            <a:r>
              <a:rPr lang="en-GB" dirty="0"/>
              <a:t>USA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/>
              <a:t>Aim for 4-5 brief facts on each.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6176" y="1628800"/>
            <a:ext cx="2448272" cy="464742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Feedback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sz="2800" dirty="0">
                <a:solidFill>
                  <a:srgbClr val="FF0000"/>
                </a:solidFill>
              </a:rPr>
              <a:t>Each table to feedback on one aspect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>
                <a:solidFill>
                  <a:srgbClr val="FF0000"/>
                </a:solidFill>
              </a:rPr>
              <a:t>Random selection speaker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31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5419</TotalTime>
  <Words>743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PowerPoint Presentation</vt:lpstr>
      <vt:lpstr>Applied Ethical Issue - Euthanasia </vt:lpstr>
      <vt:lpstr>Euthanasia</vt:lpstr>
      <vt:lpstr>PowerPoint Presentation</vt:lpstr>
      <vt:lpstr>PowerPoint Presentation</vt:lpstr>
      <vt:lpstr>PowerPoint Presentation</vt:lpstr>
      <vt:lpstr>  </vt:lpstr>
      <vt:lpstr>PowerPoint Presentation</vt:lpstr>
      <vt:lpstr>The Law – World Wide</vt:lpstr>
      <vt:lpstr>Dignitas</vt:lpstr>
      <vt:lpstr>Glossary Challenge</vt:lpstr>
    </vt:vector>
  </TitlesOfParts>
  <Company>Rosset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Ethical Issue 1</dc:title>
  <dc:creator>VFarr</dc:creator>
  <cp:lastModifiedBy>VFarr</cp:lastModifiedBy>
  <cp:revision>45</cp:revision>
  <cp:lastPrinted>2018-09-06T15:11:02Z</cp:lastPrinted>
  <dcterms:created xsi:type="dcterms:W3CDTF">2016-01-13T14:27:04Z</dcterms:created>
  <dcterms:modified xsi:type="dcterms:W3CDTF">2018-09-06T15:11:40Z</dcterms:modified>
</cp:coreProperties>
</file>