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</p:sldIdLst>
  <p:sldSz cx="12192000" cy="6858000"/>
  <p:notesSz cx="9872663" cy="14301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30132" y="2979683"/>
            <a:ext cx="3647675" cy="2114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are the five aggregates: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1)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2)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3)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4)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5)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234" y="3758959"/>
            <a:ext cx="4030133" cy="1652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the </a:t>
            </a:r>
            <a:r>
              <a:rPr lang="en-GB" sz="1050" dirty="0" err="1">
                <a:latin typeface="Comic Sans MS" panose="030F0702030302020204" pitchFamily="66" charset="0"/>
              </a:rPr>
              <a:t>Dhamma</a:t>
            </a:r>
            <a:r>
              <a:rPr lang="en-GB" sz="1050" dirty="0">
                <a:latin typeface="Comic Sans MS" panose="030F0702030302020204" pitchFamily="66" charset="0"/>
              </a:rPr>
              <a:t>? Why is it important?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77807" y="289943"/>
            <a:ext cx="4514193" cy="2579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are six Buddhist realms? Explain why you might be reborn in each one.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1)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2)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3)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4)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5)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6)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30132" y="313956"/>
            <a:ext cx="3640668" cy="982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 the concept of ‘no-self’?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Three Marks of Existence Revision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323798"/>
            <a:ext cx="4030133" cy="15752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u="sng" dirty="0">
                <a:latin typeface="Comic Sans MS" panose="030F0702030302020204" pitchFamily="66" charset="0"/>
              </a:rPr>
              <a:t>Define the following:</a:t>
            </a: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Dukkha</a:t>
            </a:r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Anicca</a:t>
            </a:r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Anatta</a:t>
            </a:r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1899080"/>
            <a:ext cx="4030132" cy="18598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What are the seven states of suffering: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1)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2)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3)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4)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5)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6)</a:t>
            </a:r>
          </a:p>
          <a:p>
            <a:r>
              <a:rPr lang="en-GB" sz="1400" b="1" dirty="0">
                <a:latin typeface="Comic Sans MS" panose="030F0702030302020204" pitchFamily="66" charset="0"/>
              </a:rPr>
              <a:t>7)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38366" y="1308538"/>
            <a:ext cx="3639441" cy="16717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the story of king </a:t>
            </a:r>
            <a:r>
              <a:rPr lang="en-GB" sz="1050" dirty="0" err="1">
                <a:latin typeface="Comic Sans MS" panose="030F0702030302020204" pitchFamily="66" charset="0"/>
              </a:rPr>
              <a:t>Milinda</a:t>
            </a:r>
            <a:r>
              <a:rPr lang="en-GB" sz="1050" dirty="0">
                <a:latin typeface="Comic Sans MS" panose="030F0702030302020204" pitchFamily="66" charset="0"/>
              </a:rPr>
              <a:t>? Include the chariot analogy?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-1" y="5411033"/>
            <a:ext cx="4038367" cy="144696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Explain the three ways </a:t>
            </a:r>
            <a:r>
              <a:rPr lang="en-GB" sz="1050" dirty="0" err="1">
                <a:latin typeface="Comic Sans MS" panose="030F0702030302020204" pitchFamily="66" charset="0"/>
              </a:rPr>
              <a:t>anicca</a:t>
            </a:r>
            <a:r>
              <a:rPr lang="en-GB" sz="1050" dirty="0">
                <a:latin typeface="Comic Sans MS" panose="030F0702030302020204" pitchFamily="66" charset="0"/>
              </a:rPr>
              <a:t> effects things: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38366" y="5102626"/>
            <a:ext cx="2785767" cy="1755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the story of </a:t>
            </a:r>
            <a:r>
              <a:rPr lang="en-GB" sz="1050" dirty="0" err="1">
                <a:latin typeface="Comic Sans MS" panose="030F0702030302020204" pitchFamily="66" charset="0"/>
              </a:rPr>
              <a:t>Kisa</a:t>
            </a:r>
            <a:r>
              <a:rPr lang="en-GB" sz="1050" dirty="0">
                <a:latin typeface="Comic Sans MS" panose="030F0702030302020204" pitchFamily="66" charset="0"/>
              </a:rPr>
              <a:t> </a:t>
            </a:r>
            <a:r>
              <a:rPr lang="en-GB" sz="1050" dirty="0" err="1">
                <a:latin typeface="Comic Sans MS" panose="030F0702030302020204" pitchFamily="66" charset="0"/>
              </a:rPr>
              <a:t>Gotmani</a:t>
            </a:r>
            <a:r>
              <a:rPr lang="en-GB" sz="105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24133" y="5102627"/>
            <a:ext cx="3861588" cy="175537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are the three refuges in Buddhism?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1)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2)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3)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0685721" y="5102627"/>
            <a:ext cx="1506278" cy="17553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Samsara?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46276" y="2869324"/>
            <a:ext cx="45457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What is dependent arising?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30132" y="2979683"/>
            <a:ext cx="3647675" cy="2114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happened during the Buddha’s ascetic life and why is this significant?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34" y="3758959"/>
            <a:ext cx="4030133" cy="1652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Explain the practice of the middle way and how this developed the Buddha’s future teachings.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77807" y="289943"/>
            <a:ext cx="4514193" cy="2579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was significant about the Buddha’s birth?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0132" y="313956"/>
            <a:ext cx="3640668" cy="982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did the prophecy state when the Buddha was born?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The Life of the Buddha Revision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323798"/>
            <a:ext cx="4030133" cy="15752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u="sng" dirty="0">
                <a:latin typeface="Comic Sans MS" panose="030F0702030302020204" pitchFamily="66" charset="0"/>
              </a:rPr>
              <a:t>What are the Four Sights the Buddha saw?</a:t>
            </a:r>
          </a:p>
          <a:p>
            <a:endParaRPr lang="en-GB" sz="105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1)</a:t>
            </a:r>
          </a:p>
          <a:p>
            <a:endParaRPr lang="en-GB" sz="105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2)</a:t>
            </a:r>
          </a:p>
          <a:p>
            <a:endParaRPr lang="en-GB" sz="105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3)</a:t>
            </a:r>
          </a:p>
          <a:p>
            <a:endParaRPr lang="en-GB" sz="105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4)</a:t>
            </a:r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1899080"/>
            <a:ext cx="4030132" cy="18598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Explain why the Buddha’s life of luxury significant.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38366" y="1308538"/>
            <a:ext cx="3639441" cy="16717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Why were the four sights significant for the Buddha?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-1" y="5411033"/>
            <a:ext cx="4038367" cy="144696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Explain the three watches the Buddha encountered: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38366" y="5102626"/>
            <a:ext cx="2785767" cy="1755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Explain who the Five Ascetics are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24133" y="5102627"/>
            <a:ext cx="3861588" cy="175537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were the 4 distractions Mara sent?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1)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2)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3)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4)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0685721" y="5102627"/>
            <a:ext cx="1506278" cy="17553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enlightenment?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46276" y="2869324"/>
            <a:ext cx="45457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Why did the Buddha decide to give up his ascetic life? Why is this significant?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7338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30132" y="2979683"/>
            <a:ext cx="3647675" cy="21146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does </a:t>
            </a:r>
            <a:r>
              <a:rPr lang="en-GB" sz="1050" dirty="0" err="1">
                <a:latin typeface="Comic Sans MS" panose="030F0702030302020204" pitchFamily="66" charset="0"/>
              </a:rPr>
              <a:t>Sunyata</a:t>
            </a:r>
            <a:r>
              <a:rPr lang="en-GB" sz="1050" dirty="0">
                <a:latin typeface="Comic Sans MS" panose="030F0702030302020204" pitchFamily="66" charset="0"/>
              </a:rPr>
              <a:t> mean for Mahayana Buddhists?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234" y="3758959"/>
            <a:ext cx="4030133" cy="16520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is a Bodhisattva and what do they believe?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77807" y="289943"/>
            <a:ext cx="4514193" cy="2579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do Theravada Buddhist believe about a persons identity?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30132" y="313956"/>
            <a:ext cx="3640668" cy="982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u="sng" dirty="0">
                <a:latin typeface="Comic Sans MS" panose="030F0702030302020204" pitchFamily="66" charset="0"/>
              </a:rPr>
              <a:t>Where is Theravada Buddhism most likely found in the world?</a:t>
            </a:r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Buddhist Schools of Thought Revision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323798"/>
            <a:ext cx="4030133" cy="15752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do Theravada Buddhists believe about the Buddha?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0" y="1899080"/>
            <a:ext cx="4030132" cy="185987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What do Mahayana Buddhists believe about the Buddha?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38366" y="1308538"/>
            <a:ext cx="3639441" cy="16717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an </a:t>
            </a:r>
            <a:r>
              <a:rPr lang="en-GB" sz="1050" dirty="0" err="1">
                <a:latin typeface="Comic Sans MS" panose="030F0702030302020204" pitchFamily="66" charset="0"/>
              </a:rPr>
              <a:t>Arhat</a:t>
            </a:r>
            <a:r>
              <a:rPr lang="en-GB" sz="105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-1" y="5411033"/>
            <a:ext cx="4038367" cy="144696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do Pure Land Buddhists believe about the Buddha?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4038366" y="5102626"/>
            <a:ext cx="2785767" cy="1755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Where is Pure Land Buddhism most likely found in the world?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824133" y="5102627"/>
            <a:ext cx="3861588" cy="175537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How does a person reach Pure Land and how does this </a:t>
            </a:r>
            <a:r>
              <a:rPr lang="en-GB" sz="1050">
                <a:latin typeface="Comic Sans MS" panose="030F0702030302020204" pitchFamily="66" charset="0"/>
              </a:rPr>
              <a:t>help them?</a:t>
            </a:r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0685721" y="5102627"/>
            <a:ext cx="1506278" cy="17553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Where is Mahayana Buddhism most likely found in the world?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46276" y="2869324"/>
            <a:ext cx="454572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What is Buddha nature? Explain the analogy of gold and how this links to Buddha nature.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51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41275"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The Three Marks of Existence -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032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What are the 3 </a:t>
            </a:r>
            <a:r>
              <a:rPr lang="en-GB" dirty="0" err="1"/>
              <a:t>lakshanas</a:t>
            </a:r>
            <a:r>
              <a:rPr lang="en-GB" dirty="0"/>
              <a:t> (2)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What do Buddhists believe about dependant arising?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Buddhist beliefs about </a:t>
            </a:r>
            <a:r>
              <a:rPr lang="en-GB" dirty="0" err="1"/>
              <a:t>anicca</a:t>
            </a:r>
            <a:r>
              <a:rPr lang="en-GB" dirty="0"/>
              <a:t> (5)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the significance of Buddhist beliefs about anatta (5)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Anatta may lead to a reduced sense of personal moral responsibility’ (12) Discuss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91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4925">
            <a:solidFill>
              <a:schemeClr val="accent1"/>
            </a:solidFill>
          </a:ln>
        </p:spPr>
        <p:txBody>
          <a:bodyPr/>
          <a:lstStyle/>
          <a:p>
            <a:r>
              <a:rPr lang="en-GB" dirty="0"/>
              <a:t>Assessment - The Life of the Buddha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Why did the Buddha live as an ascetic? (4)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Why did the Buddha advise The Middle Path? (4)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the importance of the life of the Buddha (5)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‘The enlightenment is the only part of the life of the Buddha that matters’ Discuss (12)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‘The forth sign is the most important’ Discuss (12)</a:t>
            </a:r>
          </a:p>
        </p:txBody>
      </p:sp>
    </p:spTree>
    <p:extLst>
      <p:ext uri="{BB962C8B-B14F-4D97-AF65-F5344CB8AC3E}">
        <p14:creationId xmlns:p14="http://schemas.microsoft.com/office/powerpoint/2010/main" val="2556183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561</Words>
  <Application>Microsoft Office PowerPoint</Application>
  <PresentationFormat>Widescreen</PresentationFormat>
  <Paragraphs>129</Paragraphs>
  <Slides>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The Three Marks of Existence - Assessment</vt:lpstr>
      <vt:lpstr>Assessment - The Life of the Buddha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JNicholls</cp:lastModifiedBy>
  <cp:revision>19</cp:revision>
  <cp:lastPrinted>2017-12-04T08:24:59Z</cp:lastPrinted>
  <dcterms:created xsi:type="dcterms:W3CDTF">2016-11-03T09:33:24Z</dcterms:created>
  <dcterms:modified xsi:type="dcterms:W3CDTF">2018-03-27T13:00:54Z</dcterms:modified>
</cp:coreProperties>
</file>