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231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271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49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21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882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70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366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45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421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04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58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82328-7BDC-4B22-A1AB-7AFDDBA23EA3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390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4056427" y="327102"/>
            <a:ext cx="4045976" cy="88013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Heath and Safety Law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102398" y="2167499"/>
            <a:ext cx="4076209" cy="1195376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t"/>
          <a:lstStyle/>
          <a:p>
            <a:pPr algn="ctr"/>
            <a:r>
              <a:rPr lang="en-GB" sz="1050" dirty="0">
                <a:latin typeface="Comic Sans MS" panose="030F0702030302020204" pitchFamily="66" charset="0"/>
              </a:rPr>
              <a:t>Whistle Blowing Case study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-16850"/>
            <a:ext cx="12192000" cy="32255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 dirty="0">
                <a:latin typeface="Comic Sans MS" panose="030F0702030302020204" pitchFamily="66" charset="0"/>
              </a:rPr>
              <a:t>Business Ethics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17314" y="323797"/>
            <a:ext cx="4073746" cy="1534983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Explain Social Corporate Responsibility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651437" y="4737271"/>
            <a:ext cx="45719" cy="11353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0859" y="1880174"/>
            <a:ext cx="4073745" cy="1505283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Examples of Stakeholders</a:t>
            </a:r>
          </a:p>
          <a:p>
            <a:r>
              <a:rPr lang="en-GB" sz="1050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8102409" y="323797"/>
            <a:ext cx="4089589" cy="1843701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Whistle Blowing </a:t>
            </a:r>
          </a:p>
        </p:txBody>
      </p:sp>
      <p:sp>
        <p:nvSpPr>
          <p:cNvPr id="37" name="Rectangle 36"/>
          <p:cNvSpPr/>
          <p:nvPr/>
        </p:nvSpPr>
        <p:spPr>
          <a:xfrm>
            <a:off x="-11884" y="5150678"/>
            <a:ext cx="4068311" cy="170732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Positive Case Study</a:t>
            </a:r>
          </a:p>
        </p:txBody>
      </p:sp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447964"/>
              </p:ext>
            </p:extLst>
          </p:nvPr>
        </p:nvGraphicFramePr>
        <p:xfrm>
          <a:off x="8102399" y="3127757"/>
          <a:ext cx="4113384" cy="3730243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113384">
                  <a:extLst>
                    <a:ext uri="{9D8B030D-6E8A-4147-A177-3AD203B41FA5}">
                      <a16:colId xmlns:a16="http://schemas.microsoft.com/office/drawing/2014/main" val="3472552114"/>
                    </a:ext>
                  </a:extLst>
                </a:gridCol>
              </a:tblGrid>
              <a:tr h="37302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latin typeface="Comic Sans MS" panose="030F0702030302020204" pitchFamily="66" charset="0"/>
                        </a:rPr>
                        <a:t>Christian views about honesty</a:t>
                      </a:r>
                      <a:r>
                        <a:rPr lang="en-US" sz="1050" b="0" baseline="0" dirty="0">
                          <a:latin typeface="Comic Sans MS" panose="030F0702030302020204" pitchFamily="66" charset="0"/>
                        </a:rPr>
                        <a:t> in business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latin typeface="Comic Sans MS" panose="030F0702030302020204" pitchFamily="66" charset="0"/>
                        </a:rPr>
                        <a:t>Bible teaching: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latin typeface="Comic Sans MS" panose="030F0702030302020204" pitchFamily="66" charset="0"/>
                        </a:rPr>
                        <a:t>Christian views about treatment of workers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baseline="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baseline="0" dirty="0">
                          <a:latin typeface="Comic Sans MS" panose="030F0702030302020204" pitchFamily="66" charset="0"/>
                        </a:rPr>
                        <a:t>Bible Teaching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91458"/>
                  </a:ext>
                </a:extLst>
              </a:tr>
            </a:tbl>
          </a:graphicData>
        </a:graphic>
      </p:graphicFrame>
      <p:sp>
        <p:nvSpPr>
          <p:cNvPr id="61" name="Rectangle 60"/>
          <p:cNvSpPr/>
          <p:nvPr/>
        </p:nvSpPr>
        <p:spPr>
          <a:xfrm>
            <a:off x="0" y="3362874"/>
            <a:ext cx="4056428" cy="1787804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Negative case study </a:t>
            </a:r>
          </a:p>
        </p:txBody>
      </p:sp>
      <p:sp>
        <p:nvSpPr>
          <p:cNvPr id="2" name="Rectangle 1"/>
          <p:cNvSpPr/>
          <p:nvPr/>
        </p:nvSpPr>
        <p:spPr>
          <a:xfrm>
            <a:off x="4049965" y="2167498"/>
            <a:ext cx="4058891" cy="211240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Consumer Rights</a:t>
            </a:r>
          </a:p>
        </p:txBody>
      </p:sp>
      <p:sp>
        <p:nvSpPr>
          <p:cNvPr id="5" name="Rectangle 4"/>
          <p:cNvSpPr/>
          <p:nvPr/>
        </p:nvSpPr>
        <p:spPr>
          <a:xfrm>
            <a:off x="4049494" y="1199461"/>
            <a:ext cx="4039513" cy="9680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Consumer Rights Law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49494" y="4284657"/>
            <a:ext cx="24649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Workers Rights/Employee Rights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UK and Globally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9861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4056427" y="4982183"/>
            <a:ext cx="4045972" cy="18758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00" dirty="0">
                <a:latin typeface="Comic Sans MS" panose="030F0702030302020204" pitchFamily="66" charset="0"/>
              </a:rPr>
              <a:t>Thomas Hobbes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056427" y="327102"/>
            <a:ext cx="4045976" cy="1408030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Profit Vs Morality in Business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089479" y="1968337"/>
            <a:ext cx="4102521" cy="2292892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t"/>
          <a:lstStyle/>
          <a:p>
            <a:pPr algn="ctr"/>
            <a:r>
              <a:rPr lang="en-GB" sz="1050" dirty="0">
                <a:latin typeface="Comic Sans MS" panose="030F0702030302020204" pitchFamily="66" charset="0"/>
              </a:rPr>
              <a:t>Application: Kant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-16850"/>
            <a:ext cx="12192000" cy="32255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 dirty="0">
                <a:latin typeface="Comic Sans MS" panose="030F0702030302020204" pitchFamily="66" charset="0"/>
              </a:rPr>
              <a:t>Business Ethics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17314" y="323797"/>
            <a:ext cx="4073746" cy="1534983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What is Globalisation?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Why does Globalisation impact on Business Ethics?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651437" y="4737271"/>
            <a:ext cx="45719" cy="11353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0859" y="1880173"/>
            <a:ext cx="4073745" cy="2307111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r>
              <a:rPr lang="en-GB" sz="1050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8102411" y="305708"/>
            <a:ext cx="4089589" cy="166262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Little Thinkers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-11884" y="5232400"/>
            <a:ext cx="4068311" cy="1625600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Ethical ‘window dressing?’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254064"/>
              </p:ext>
            </p:extLst>
          </p:nvPr>
        </p:nvGraphicFramePr>
        <p:xfrm>
          <a:off x="8102399" y="4282622"/>
          <a:ext cx="4113384" cy="257537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113384">
                  <a:extLst>
                    <a:ext uri="{9D8B030D-6E8A-4147-A177-3AD203B41FA5}">
                      <a16:colId xmlns:a16="http://schemas.microsoft.com/office/drawing/2014/main" val="3472552114"/>
                    </a:ext>
                  </a:extLst>
                </a:gridCol>
              </a:tblGrid>
              <a:tr h="25753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latin typeface="Comic Sans MS" panose="030F0702030302020204" pitchFamily="66" charset="0"/>
                        </a:rPr>
                        <a:t>Application</a:t>
                      </a:r>
                      <a:r>
                        <a:rPr lang="en-GB" sz="1050" b="0" baseline="0" dirty="0">
                          <a:latin typeface="Comic Sans MS" panose="030F0702030302020204" pitchFamily="66" charset="0"/>
                        </a:rPr>
                        <a:t>: Utilitarianism</a:t>
                      </a:r>
                      <a:endParaRPr lang="en-GB" sz="105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91458"/>
                  </a:ext>
                </a:extLst>
              </a:tr>
            </a:tbl>
          </a:graphicData>
        </a:graphic>
      </p:graphicFrame>
      <p:sp>
        <p:nvSpPr>
          <p:cNvPr id="61" name="Rectangle 60"/>
          <p:cNvSpPr/>
          <p:nvPr/>
        </p:nvSpPr>
        <p:spPr>
          <a:xfrm>
            <a:off x="0" y="4208677"/>
            <a:ext cx="4056428" cy="1023723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t"/>
          <a:lstStyle/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73745" y="3082114"/>
            <a:ext cx="4058891" cy="1878675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Milton Friedman </a:t>
            </a:r>
          </a:p>
        </p:txBody>
      </p:sp>
      <p:sp>
        <p:nvSpPr>
          <p:cNvPr id="5" name="Rectangle 4"/>
          <p:cNvSpPr/>
          <p:nvPr/>
        </p:nvSpPr>
        <p:spPr>
          <a:xfrm>
            <a:off x="4062885" y="1747601"/>
            <a:ext cx="4039513" cy="13116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Adam Smith – Trickle Down and Invisible Hand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34159" y="1876869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Globalisation</a:t>
            </a:r>
          </a:p>
        </p:txBody>
      </p:sp>
      <p:cxnSp>
        <p:nvCxnSpPr>
          <p:cNvPr id="9" name="Straight Connector 8"/>
          <p:cNvCxnSpPr>
            <a:stCxn id="4" idx="2"/>
            <a:endCxn id="3" idx="2"/>
          </p:cNvCxnSpPr>
          <p:nvPr/>
        </p:nvCxnSpPr>
        <p:spPr>
          <a:xfrm flipH="1">
            <a:off x="2026014" y="2153868"/>
            <a:ext cx="22545" cy="2033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66700" y="2514600"/>
            <a:ext cx="3568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0" y="4208677"/>
            <a:ext cx="2026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Globalisation: case study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41103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106</Words>
  <Application>Microsoft Office PowerPoint</Application>
  <PresentationFormat>Widescreen</PresentationFormat>
  <Paragraphs>64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Company>Kingsway Park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NVeitch</dc:creator>
  <cp:lastModifiedBy>VFarr</cp:lastModifiedBy>
  <cp:revision>34</cp:revision>
  <cp:lastPrinted>2018-05-08T13:43:34Z</cp:lastPrinted>
  <dcterms:created xsi:type="dcterms:W3CDTF">2016-11-03T09:33:24Z</dcterms:created>
  <dcterms:modified xsi:type="dcterms:W3CDTF">2018-05-08T13:45:29Z</dcterms:modified>
</cp:coreProperties>
</file>