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320071" y="327103"/>
            <a:ext cx="4445227" cy="146130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err="1">
                <a:solidFill>
                  <a:schemeClr val="tx1"/>
                </a:solidFill>
                <a:latin typeface="Comic Sans MS" panose="030F0702030302020204" pitchFamily="66" charset="0"/>
              </a:rPr>
              <a:t>Synderesis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 err="1">
                <a:solidFill>
                  <a:schemeClr val="tx1"/>
                </a:solidFill>
                <a:latin typeface="Comic Sans MS" panose="030F0702030302020204" pitchFamily="66" charset="0"/>
              </a:rPr>
              <a:t>Conscientia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Prudance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Conscience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5" y="323797"/>
            <a:ext cx="4337387" cy="153498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The Role of the Conscience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9" y="1880174"/>
            <a:ext cx="4348723" cy="150528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The Conscience and moral behaviour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765298" y="323796"/>
            <a:ext cx="3426699" cy="653263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Butler: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Quote: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Conscience is the ultimate authority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Self Love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Benevolence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Hobbes and Butler: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Evaluate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11884" y="5150678"/>
            <a:ext cx="4349748" cy="170732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Conscience in the Bible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0" y="3362874"/>
            <a:ext cx="4337864" cy="1787804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Conscience: Bible and ‘</a:t>
            </a:r>
            <a:r>
              <a:rPr lang="en-GB" sz="1050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synderessi</a:t>
            </a:r>
            <a:r>
              <a:rPr lang="en-GB" sz="1050" i="1" dirty="0">
                <a:solidFill>
                  <a:schemeClr val="tx1"/>
                </a:solidFill>
                <a:latin typeface="Comic Sans MS" panose="030F0702030302020204" pitchFamily="66" charset="0"/>
              </a:rPr>
              <a:t>’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St Paul</a:t>
            </a:r>
          </a:p>
        </p:txBody>
      </p:sp>
      <p:sp>
        <p:nvSpPr>
          <p:cNvPr id="2" name="Rectangle 1"/>
          <p:cNvSpPr/>
          <p:nvPr/>
        </p:nvSpPr>
        <p:spPr>
          <a:xfrm>
            <a:off x="4582045" y="1880173"/>
            <a:ext cx="3703689" cy="190663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Aquinas</a:t>
            </a: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Evaluate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656" y="4349096"/>
            <a:ext cx="4409642" cy="24929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Augustine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Evaluate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56427" y="5146824"/>
            <a:ext cx="4045972" cy="1711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56427" y="327101"/>
            <a:ext cx="4045976" cy="265869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Piaget – Developmental Conscience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Examples: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Evaluate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9479" y="1968337"/>
            <a:ext cx="4102521" cy="2292892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The Conscience is reliable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Conscience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273545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Newman and the Conscience: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Quote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Evaluate Newman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3" y="3052838"/>
            <a:ext cx="4073745" cy="86465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Psychological understanding of the conscience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2411" y="305708"/>
            <a:ext cx="4089589" cy="166262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Little Thinkers: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11884" y="5405157"/>
            <a:ext cx="4068311" cy="145284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Conscience as the super ego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Conscience as a negative aspect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871641"/>
              </p:ext>
            </p:extLst>
          </p:nvPr>
        </p:nvGraphicFramePr>
        <p:xfrm>
          <a:off x="8102399" y="4282622"/>
          <a:ext cx="4113384" cy="257537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3384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25753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accent6"/>
                          </a:solidFill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en-GB" sz="1050" b="0" baseline="0" dirty="0">
                          <a:solidFill>
                            <a:schemeClr val="accent6"/>
                          </a:solidFill>
                          <a:latin typeface="Comic Sans MS" panose="030F0702030302020204" pitchFamily="66" charset="0"/>
                        </a:rPr>
                        <a:t> Conscience comes from God</a:t>
                      </a:r>
                      <a:endParaRPr lang="en-GB" sz="1050" b="0" dirty="0">
                        <a:solidFill>
                          <a:schemeClr val="accent6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3917493"/>
            <a:ext cx="4056428" cy="146627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2985796"/>
            <a:ext cx="4039513" cy="38722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Fromm: The Authoritarian Conscience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Quote: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Example: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Fromm’s Humanistic Conscience: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Evaluate: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3" y="3946495"/>
            <a:ext cx="2026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Freud: </a:t>
            </a:r>
          </a:p>
          <a:p>
            <a:r>
              <a:rPr lang="en-GB" sz="1200" dirty="0"/>
              <a:t>Id</a:t>
            </a:r>
          </a:p>
          <a:p>
            <a:endParaRPr lang="en-GB" sz="1200" dirty="0"/>
          </a:p>
          <a:p>
            <a:r>
              <a:rPr lang="en-GB" sz="1200" dirty="0"/>
              <a:t>Ego</a:t>
            </a:r>
          </a:p>
          <a:p>
            <a:endParaRPr lang="en-GB" sz="1200" dirty="0"/>
          </a:p>
          <a:p>
            <a:r>
              <a:rPr lang="en-GB" sz="1200" dirty="0"/>
              <a:t>Super ego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369559" y="2619994"/>
            <a:ext cx="3629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105053" y="2248678"/>
            <a:ext cx="0" cy="1912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105053" y="4541570"/>
            <a:ext cx="0" cy="2176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69559" y="4833257"/>
            <a:ext cx="3629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441103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112</Words>
  <Application>Microsoft Office PowerPoint</Application>
  <PresentationFormat>Widescreen</PresentationFormat>
  <Paragraphs>153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VFarr</cp:lastModifiedBy>
  <cp:revision>37</cp:revision>
  <cp:lastPrinted>2018-03-22T13:05:22Z</cp:lastPrinted>
  <dcterms:created xsi:type="dcterms:W3CDTF">2016-11-03T09:33:24Z</dcterms:created>
  <dcterms:modified xsi:type="dcterms:W3CDTF">2018-05-08T13:39:30Z</dcterms:modified>
</cp:coreProperties>
</file>