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F5EEF-0E75-4095-91FB-F6232CAA7A3D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C3FC9-9605-4021-949E-2AA58D236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3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8604-88B6-4410-B3BD-7054B34A1C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3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0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2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8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6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2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2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6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92E5-6CC8-4DDD-A254-F09A3BED54F2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CE69-C1B6-451C-B28A-471EA108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6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4334"/>
          </a:xfrm>
        </p:spPr>
        <p:txBody>
          <a:bodyPr/>
          <a:lstStyle/>
          <a:p>
            <a:r>
              <a:rPr lang="en-GB" dirty="0"/>
              <a:t>Engaged Buddhism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B050"/>
                </a:solidFill>
              </a:rPr>
              <a:t>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95163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  <a:ln w="28575" cmpd="sng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Soto Zen: The Five Principles of Green Life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15" t="15275" r="21157" b="12606"/>
          <a:stretch/>
        </p:blipFill>
        <p:spPr>
          <a:xfrm>
            <a:off x="550415" y="1145219"/>
            <a:ext cx="11034944" cy="57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1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615" y="499792"/>
            <a:ext cx="4762542" cy="1144182"/>
          </a:xfrm>
          <a:solidFill>
            <a:srgbClr val="C4E59F"/>
          </a:solidFill>
          <a:ln w="254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3200" dirty="0"/>
              <a:t>Engaged Buddhist Groups -Environment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745" y="3640138"/>
            <a:ext cx="10072255" cy="342568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" y="3696242"/>
            <a:ext cx="1606034" cy="1606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315" y="4713267"/>
            <a:ext cx="1707438" cy="1707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2819" t="16454" r="25000" b="15744"/>
          <a:stretch/>
        </p:blipFill>
        <p:spPr>
          <a:xfrm>
            <a:off x="37761" y="64876"/>
            <a:ext cx="4303336" cy="33849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22819" t="9645" r="20263" b="12766"/>
          <a:stretch/>
        </p:blipFill>
        <p:spPr>
          <a:xfrm>
            <a:off x="6701099" y="2422637"/>
            <a:ext cx="5214068" cy="39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27" y="278162"/>
            <a:ext cx="6671553" cy="1325563"/>
          </a:xfrm>
          <a:solidFill>
            <a:srgbClr val="C4E59F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GB" dirty="0"/>
              <a:t>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7" y="1825625"/>
            <a:ext cx="6671553" cy="4825696"/>
          </a:xfrm>
          <a:ln w="158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u="sng" dirty="0">
                <a:solidFill>
                  <a:srgbClr val="C00000"/>
                </a:solidFill>
              </a:rPr>
              <a:t>‘Buddhism has a contribution to make to environmental ethics - discuss’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the article to fill in your worksheet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Using your worksheet, and your existing knowledge, plan an answer to the question above.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469" y="3152273"/>
            <a:ext cx="4143419" cy="349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69" y="278162"/>
            <a:ext cx="4143419" cy="28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6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Engaged Buddhism</vt:lpstr>
      <vt:lpstr>Soto Zen: The Five Principles of Green Life</vt:lpstr>
      <vt:lpstr>Engaged Buddhist Groups -Environment</vt:lpstr>
      <vt:lpstr>The 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Engaged Buddhism</dc:title>
  <dc:creator>VFarr</dc:creator>
  <cp:lastModifiedBy>VFarr</cp:lastModifiedBy>
  <cp:revision>1</cp:revision>
  <dcterms:created xsi:type="dcterms:W3CDTF">2018-06-15T08:47:55Z</dcterms:created>
  <dcterms:modified xsi:type="dcterms:W3CDTF">2018-06-15T08:48:12Z</dcterms:modified>
</cp:coreProperties>
</file>