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3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7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9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1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8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6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4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04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82328-7BDC-4B22-A1AB-7AFDDBA23EA3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9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62888" y="5637401"/>
            <a:ext cx="4039516" cy="12205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Supporting Victims of Crime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56427" y="327102"/>
            <a:ext cx="4045976" cy="4216024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Reasons why people may commit crimes </a:t>
            </a: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Poverty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Addiction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Opposition to unjust Law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Upbringing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Greed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Hate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102408" y="2424416"/>
            <a:ext cx="4089592" cy="4433584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Crime and Punishment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4" y="323797"/>
            <a:ext cx="4073746" cy="161840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Crime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Punishment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Religious crime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859" y="1960294"/>
            <a:ext cx="4073745" cy="169689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Christian views towards crime and evil actions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02409" y="323797"/>
            <a:ext cx="4089589" cy="21006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Christian attitudes to lawbreakers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0" y="5637403"/>
            <a:ext cx="4074770" cy="122059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Bible Teaching Sheep and Goats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0" y="3662455"/>
            <a:ext cx="4056428" cy="1974945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708622"/>
            <a:ext cx="2309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Christian views towards evil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15318" y="2424417"/>
            <a:ext cx="25630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Hate Crime: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Bible Teaching: </a:t>
            </a:r>
          </a:p>
          <a:p>
            <a:endParaRPr lang="en-GB" dirty="0"/>
          </a:p>
          <a:p>
            <a:r>
              <a:rPr lang="en-GB" dirty="0"/>
              <a:t>Theft: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Bible Teaching: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Murder:</a:t>
            </a:r>
          </a:p>
          <a:p>
            <a:endParaRPr lang="en-GB" dirty="0"/>
          </a:p>
          <a:p>
            <a:r>
              <a:rPr lang="en-GB" dirty="0"/>
              <a:t>Bible Teaching: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384583" y="3715264"/>
            <a:ext cx="3425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384583" y="5239387"/>
            <a:ext cx="3425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74770" y="4543126"/>
            <a:ext cx="23652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Bible Teachings:</a:t>
            </a:r>
          </a:p>
          <a:p>
            <a:endParaRPr lang="en-GB" sz="1200" dirty="0"/>
          </a:p>
          <a:p>
            <a:r>
              <a:rPr lang="en-GB" sz="1200" dirty="0"/>
              <a:t>St Paul:</a:t>
            </a:r>
          </a:p>
          <a:p>
            <a:endParaRPr lang="en-GB" sz="1200" dirty="0"/>
          </a:p>
          <a:p>
            <a:r>
              <a:rPr lang="en-GB" sz="1200" dirty="0"/>
              <a:t>Golden Rule: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986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62888" y="5917472"/>
            <a:ext cx="3593276" cy="9405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00" dirty="0">
                <a:latin typeface="Comic Sans MS" panose="030F0702030302020204" pitchFamily="66" charset="0"/>
              </a:rPr>
              <a:t>Bible Teachings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75543" y="1867309"/>
            <a:ext cx="4516457" cy="940524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Crime and Punishment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4" y="323797"/>
            <a:ext cx="4073746" cy="135633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Aim of Punishment - Retribution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805305" y="4593441"/>
            <a:ext cx="2457056" cy="250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Christian Views – Capital Punishment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709647"/>
            <a:ext cx="4073745" cy="128862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Aim of Punishment - Deterrence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656164" y="318090"/>
            <a:ext cx="4555198" cy="154921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Christianity and Forgiveness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Link to Reform</a:t>
            </a: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416329"/>
              </p:ext>
            </p:extLst>
          </p:nvPr>
        </p:nvGraphicFramePr>
        <p:xfrm>
          <a:off x="7675542" y="2807833"/>
          <a:ext cx="4507540" cy="175093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507540">
                  <a:extLst>
                    <a:ext uri="{9D8B030D-6E8A-4147-A177-3AD203B41FA5}">
                      <a16:colId xmlns:a16="http://schemas.microsoft.com/office/drawing/2014/main" val="3472552114"/>
                    </a:ext>
                  </a:extLst>
                </a:gridCol>
              </a:tblGrid>
              <a:tr h="1750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en-GB" sz="1050" b="0" baseline="0" dirty="0">
                          <a:latin typeface="Comic Sans MS" panose="030F0702030302020204" pitchFamily="66" charset="0"/>
                        </a:rPr>
                        <a:t> Death penalty</a:t>
                      </a:r>
                      <a:endParaRPr lang="en-GB" sz="105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91458"/>
                  </a:ext>
                </a:extLst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0" y="4091552"/>
            <a:ext cx="4056428" cy="2764543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43507" y="4097256"/>
            <a:ext cx="3612657" cy="182021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Christian Views: Should we forgive criminals?</a:t>
            </a: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62624" y="4558764"/>
            <a:ext cx="4535841" cy="2299237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2885" y="323796"/>
            <a:ext cx="3610591" cy="37677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>
                <a:latin typeface="Comic Sans MS" panose="030F0702030302020204" pitchFamily="66" charset="0"/>
              </a:rPr>
              <a:t>Christian attitudes towards the Treatment of Criminals: Try to link to the Aims of Punishment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r>
              <a:rPr lang="en-GB" sz="1050" b="1" dirty="0">
                <a:latin typeface="Comic Sans MS" panose="030F0702030302020204" pitchFamily="66" charset="0"/>
              </a:rPr>
              <a:t>Prison </a:t>
            </a: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r>
              <a:rPr lang="en-GB" sz="1050" b="1" dirty="0">
                <a:latin typeface="Comic Sans MS" panose="030F0702030302020204" pitchFamily="66" charset="0"/>
              </a:rPr>
              <a:t>Corporal Punishment</a:t>
            </a: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b="1" dirty="0">
                <a:latin typeface="Comic Sans MS" panose="030F0702030302020204" pitchFamily="66" charset="0"/>
              </a:rPr>
              <a:t>Community Service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7799" y="2634964"/>
            <a:ext cx="4042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Aim of Punishment - Reform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73476" y="1875983"/>
            <a:ext cx="4089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Jesus and Forgiveness: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4091552"/>
            <a:ext cx="30996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Christian attitudes towards suffering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Bible Teaching:  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9815756" y="3236942"/>
            <a:ext cx="0" cy="1259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77265" y="3534478"/>
            <a:ext cx="3704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817297" y="4856300"/>
            <a:ext cx="17072" cy="1883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959921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146</Words>
  <Application>Microsoft Office PowerPoint</Application>
  <PresentationFormat>Widescreen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>Kingsway Park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NVeitch</dc:creator>
  <cp:lastModifiedBy>VFarr</cp:lastModifiedBy>
  <cp:revision>37</cp:revision>
  <cp:lastPrinted>2018-03-28T12:31:13Z</cp:lastPrinted>
  <dcterms:created xsi:type="dcterms:W3CDTF">2016-11-03T09:33:24Z</dcterms:created>
  <dcterms:modified xsi:type="dcterms:W3CDTF">2018-03-28T12:34:42Z</dcterms:modified>
</cp:coreProperties>
</file>