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9926638" cy="1435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23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271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49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1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8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7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366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45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642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04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82328-7BDC-4B22-A1AB-7AFDDBA23EA3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5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82328-7BDC-4B22-A1AB-7AFDDBA23EA3}" type="datetimeFigureOut">
              <a:rPr lang="en-GB" smtClean="0"/>
              <a:t>29/03/2018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01404-1502-4090-A83A-700572A89A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39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8293088" y="4932790"/>
            <a:ext cx="3898910" cy="19252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00" dirty="0">
                <a:latin typeface="Comic Sans MS" panose="030F0702030302020204" pitchFamily="66" charset="0"/>
              </a:rPr>
              <a:t>Examples of peaceful protest </a:t>
            </a:r>
          </a:p>
          <a:p>
            <a:pPr algn="ctr"/>
            <a:r>
              <a:rPr lang="en-GB" sz="1000" dirty="0">
                <a:latin typeface="Comic Sans MS" panose="030F0702030302020204" pitchFamily="66" charset="0"/>
              </a:rPr>
              <a:t>Christian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797294" y="327102"/>
            <a:ext cx="4483100" cy="173737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Beliefs about reconciliation 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Teaching or example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Ethics – Religion Peace and Conflict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1607709"/>
            <a:ext cx="3784600" cy="1778405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Beliefs about </a:t>
            </a:r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peace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Bible Teaching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267700" y="323797"/>
            <a:ext cx="3924298" cy="2381303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Terrorism: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Christian views towards terrorism: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29546" y="3384568"/>
            <a:ext cx="3826833" cy="1678700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Beliefs about justice in society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Bible Teaching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8280387" y="2705100"/>
            <a:ext cx="3911611" cy="222769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Christian views on violent protest</a:t>
            </a: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Bible Teaching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3797287" y="4055566"/>
            <a:ext cx="4495801" cy="2784561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97294" y="2082567"/>
            <a:ext cx="4483100" cy="19691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Christian beliefs about God being just and fair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Bible Teaching:</a:t>
            </a:r>
          </a:p>
        </p:txBody>
      </p:sp>
      <p:sp>
        <p:nvSpPr>
          <p:cNvPr id="16" name="Rectangle 15"/>
          <p:cNvSpPr/>
          <p:nvPr/>
        </p:nvSpPr>
        <p:spPr>
          <a:xfrm>
            <a:off x="-17313" y="5067128"/>
            <a:ext cx="3828498" cy="17908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Beliefs about forgiveness: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Bible Teaching: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23873" y="4139307"/>
            <a:ext cx="40276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Why Might Christians protest against social injustice?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How might the protest against social injustice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05708"/>
            <a:ext cx="37972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Examples of social injustice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986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ectangle 57"/>
          <p:cNvSpPr/>
          <p:nvPr/>
        </p:nvSpPr>
        <p:spPr>
          <a:xfrm>
            <a:off x="4069344" y="4732810"/>
            <a:ext cx="4039516" cy="21251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00" dirty="0">
                <a:latin typeface="Comic Sans MS" panose="030F0702030302020204" pitchFamily="66" charset="0"/>
              </a:rPr>
              <a:t>Does Religion cause war?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056427" y="327101"/>
            <a:ext cx="4045976" cy="1990897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Holy War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Bible Teaching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800" b="1" dirty="0">
                <a:latin typeface="Comic Sans MS" panose="030F0702030302020204" pitchFamily="66" charset="0"/>
              </a:rPr>
              <a:t>Ethics – Religion, Peace and Conflict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17314" y="323797"/>
            <a:ext cx="4073746" cy="235220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Liberation Theology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Bible Teaching: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651437" y="4737271"/>
            <a:ext cx="45719" cy="11353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1201" y="2675999"/>
            <a:ext cx="4094084" cy="154040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Liberation Theology Case Study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8102409" y="323797"/>
            <a:ext cx="4089589" cy="258437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What is a Just War?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Just War Theory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Case Study</a:t>
            </a:r>
          </a:p>
        </p:txBody>
      </p:sp>
      <p:sp>
        <p:nvSpPr>
          <p:cNvPr id="5" name="Rectangle 4"/>
          <p:cNvSpPr/>
          <p:nvPr/>
        </p:nvSpPr>
        <p:spPr>
          <a:xfrm>
            <a:off x="4062883" y="2339391"/>
            <a:ext cx="4039513" cy="23934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latin typeface="Comic Sans MS" panose="030F0702030302020204" pitchFamily="66" charset="0"/>
              </a:rPr>
              <a:t>Pacifism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Bible Teachings to support pacifism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Quakers beliefs on pacifism: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108860" y="2926264"/>
            <a:ext cx="4083140" cy="1569660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Weapons of mass destruction -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0" y="4921095"/>
            <a:ext cx="0" cy="18205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165600" y="5168900"/>
            <a:ext cx="3797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102396" y="4531634"/>
            <a:ext cx="4103401" cy="230832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/>
              <a:t>Christian views towards WMD 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0121900" y="4732810"/>
            <a:ext cx="0" cy="2008881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216900" y="5168900"/>
            <a:ext cx="3822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-17314" y="4216400"/>
            <a:ext cx="40737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Christian Peacemakers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266825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139</Words>
  <Application>Microsoft Office PowerPoint</Application>
  <PresentationFormat>Widescreen</PresentationFormat>
  <Paragraphs>129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Company>Kingsway Park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NVeitch</dc:creator>
  <cp:lastModifiedBy>VFarr</cp:lastModifiedBy>
  <cp:revision>31</cp:revision>
  <cp:lastPrinted>2016-11-03T10:19:48Z</cp:lastPrinted>
  <dcterms:created xsi:type="dcterms:W3CDTF">2016-11-03T09:33:24Z</dcterms:created>
  <dcterms:modified xsi:type="dcterms:W3CDTF">2018-03-29T11:11:03Z</dcterms:modified>
</cp:coreProperties>
</file>