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414" y="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23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7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9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1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8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7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36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4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2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04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5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82328-7BDC-4B22-A1AB-7AFDDBA23EA3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39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3370384" y="3295025"/>
            <a:ext cx="5367867" cy="17993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b="1" dirty="0">
                <a:latin typeface="Comic Sans MS" panose="030F0702030302020204" pitchFamily="66" charset="0"/>
              </a:rPr>
              <a:t>What did Joseph Fletcher say about morality</a:t>
            </a: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r>
              <a:rPr lang="en-GB" sz="1050" b="1" dirty="0">
                <a:latin typeface="Comic Sans MS" panose="030F0702030302020204" pitchFamily="66" charset="0"/>
              </a:rPr>
              <a:t>What was the name of his ethical theory?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234" y="3610709"/>
            <a:ext cx="3362149" cy="180032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b="1" dirty="0">
                <a:latin typeface="Comic Sans MS" panose="030F0702030302020204" pitchFamily="66" charset="0"/>
              </a:rPr>
              <a:t>What is the consequential Approach to Ethics</a:t>
            </a: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r>
              <a:rPr lang="en-GB" sz="1050" b="1" dirty="0">
                <a:latin typeface="Comic Sans MS" panose="030F0702030302020204" pitchFamily="66" charset="0"/>
              </a:rPr>
              <a:t>Your evaluation?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670800" y="305708"/>
            <a:ext cx="4521200" cy="11082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b="1" dirty="0">
                <a:latin typeface="Comic Sans MS" panose="030F0702030302020204" pitchFamily="66" charset="0"/>
              </a:rPr>
              <a:t>Your Evaluation of Utilitarianism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329289" y="313956"/>
            <a:ext cx="4341511" cy="9826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b="1" dirty="0">
                <a:latin typeface="Comic Sans MS" panose="030F0702030302020204" pitchFamily="66" charset="0"/>
              </a:rPr>
              <a:t>Who Developed Utilitarianism?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Ethics Stretch and Challenge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8234" y="323798"/>
            <a:ext cx="3337524" cy="157528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b="1" dirty="0">
                <a:solidFill>
                  <a:schemeClr val="tx1"/>
                </a:solidFill>
                <a:latin typeface="Comic Sans MS" panose="030F0702030302020204" pitchFamily="66" charset="0"/>
              </a:rPr>
              <a:t>Explain the Deontological approach to ethics</a:t>
            </a:r>
          </a:p>
          <a:p>
            <a:pPr algn="ctr"/>
            <a:endParaRPr lang="en-GB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050" b="1" dirty="0">
                <a:solidFill>
                  <a:schemeClr val="tx1"/>
                </a:solidFill>
                <a:latin typeface="Comic Sans MS" panose="030F0702030302020204" pitchFamily="66" charset="0"/>
              </a:rPr>
              <a:t>What Christian Church has a deontological approach?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-1" y="1899081"/>
            <a:ext cx="3370383" cy="1711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b="1" dirty="0">
                <a:latin typeface="Comic Sans MS" panose="030F0702030302020204" pitchFamily="66" charset="0"/>
              </a:rPr>
              <a:t>Explain one benefit of the deontological approach</a:t>
            </a: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r>
              <a:rPr lang="en-GB" sz="1050" b="1" dirty="0">
                <a:latin typeface="Comic Sans MS" panose="030F0702030302020204" pitchFamily="66" charset="0"/>
              </a:rPr>
              <a:t>Explain a problem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75009" y="1324529"/>
            <a:ext cx="4304026" cy="197049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b="1" dirty="0">
                <a:latin typeface="Comic Sans MS" panose="030F0702030302020204" pitchFamily="66" charset="0"/>
              </a:rPr>
              <a:t>Explain what the principle of Utility says about how to work out the right actions</a:t>
            </a: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endParaRPr lang="en-GB" sz="1050" b="1" dirty="0">
              <a:latin typeface="Comic Sans MS" panose="030F0702030302020204" pitchFamily="66" charset="0"/>
            </a:endParaRPr>
          </a:p>
          <a:p>
            <a:pPr algn="ctr"/>
            <a:r>
              <a:rPr lang="en-GB" sz="1050" b="1" dirty="0">
                <a:latin typeface="Comic Sans MS" panose="030F0702030302020204" pitchFamily="66" charset="0"/>
              </a:rPr>
              <a:t>Deontological or Consequential?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5102625"/>
            <a:ext cx="3370382" cy="1755376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Which ethical theory do you prefer and why?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329290" y="5102626"/>
            <a:ext cx="2883876" cy="175537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b="1" dirty="0">
                <a:latin typeface="Comic Sans MS" panose="030F0702030302020204" pitchFamily="66" charset="0"/>
              </a:rPr>
              <a:t>What did Immanuel Kant say about doing out duty  </a:t>
            </a:r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09322"/>
              </p:ext>
            </p:extLst>
          </p:nvPr>
        </p:nvGraphicFramePr>
        <p:xfrm>
          <a:off x="8697156" y="3295025"/>
          <a:ext cx="3494844" cy="1930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422">
                  <a:extLst>
                    <a:ext uri="{9D8B030D-6E8A-4147-A177-3AD203B41FA5}">
                      <a16:colId xmlns:a16="http://schemas.microsoft.com/office/drawing/2014/main" val="3472552114"/>
                    </a:ext>
                  </a:extLst>
                </a:gridCol>
                <a:gridCol w="1747422">
                  <a:extLst>
                    <a:ext uri="{9D8B030D-6E8A-4147-A177-3AD203B41FA5}">
                      <a16:colId xmlns:a16="http://schemas.microsoft.com/office/drawing/2014/main" val="2846732229"/>
                    </a:ext>
                  </a:extLst>
                </a:gridCol>
              </a:tblGrid>
              <a:tr h="280794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Comic Sans MS" panose="030F0702030302020204" pitchFamily="66" charset="0"/>
                        </a:rPr>
                        <a:t>What is moral</a:t>
                      </a:r>
                      <a:r>
                        <a:rPr lang="en-GB" sz="1050" baseline="0" dirty="0">
                          <a:latin typeface="Comic Sans MS" panose="030F0702030302020204" pitchFamily="66" charset="0"/>
                        </a:rPr>
                        <a:t> absolutist</a:t>
                      </a:r>
                      <a:r>
                        <a:rPr lang="en-GB" sz="1050" dirty="0">
                          <a:latin typeface="Comic Sans MS" panose="030F0702030302020204" pitchFamily="66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Comic Sans MS" panose="030F0702030302020204" pitchFamily="66" charset="0"/>
                        </a:rPr>
                        <a:t>What is a moral</a:t>
                      </a:r>
                      <a:r>
                        <a:rPr lang="en-GB" sz="1050" baseline="0" dirty="0">
                          <a:latin typeface="Comic Sans MS" panose="030F0702030302020204" pitchFamily="66" charset="0"/>
                        </a:rPr>
                        <a:t> relativist</a:t>
                      </a:r>
                      <a:r>
                        <a:rPr lang="en-GB" sz="1050" dirty="0">
                          <a:latin typeface="Comic Sans MS" panose="030F0702030302020204" pitchFamily="66" charset="0"/>
                        </a:rPr>
                        <a:t>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608644"/>
                  </a:ext>
                </a:extLst>
              </a:tr>
              <a:tr h="1518559">
                <a:tc>
                  <a:txBody>
                    <a:bodyPr/>
                    <a:lstStyle/>
                    <a:p>
                      <a:endParaRPr lang="en-GB" sz="1050" dirty="0">
                        <a:latin typeface="Comic Sans MS" panose="030F0702030302020204" pitchFamily="66" charset="0"/>
                      </a:endParaRPr>
                    </a:p>
                    <a:p>
                      <a:endParaRPr lang="en-GB" sz="1050" dirty="0">
                        <a:latin typeface="Comic Sans MS" panose="030F0702030302020204" pitchFamily="66" charset="0"/>
                      </a:endParaRPr>
                    </a:p>
                    <a:p>
                      <a:endParaRPr lang="en-GB" sz="1050" dirty="0">
                        <a:latin typeface="Comic Sans MS" panose="030F0702030302020204" pitchFamily="66" charset="0"/>
                      </a:endParaRPr>
                    </a:p>
                    <a:p>
                      <a:endParaRPr lang="en-GB" sz="1050" dirty="0">
                        <a:latin typeface="Comic Sans MS" panose="030F0702030302020204" pitchFamily="66" charset="0"/>
                      </a:endParaRPr>
                    </a:p>
                    <a:p>
                      <a:endParaRPr lang="en-GB" sz="7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5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392908"/>
                  </a:ext>
                </a:extLst>
              </a:tr>
            </a:tbl>
          </a:graphicData>
        </a:graphic>
      </p:graphicFrame>
      <p:sp>
        <p:nvSpPr>
          <p:cNvPr id="30" name="Cloud Callout 29"/>
          <p:cNvSpPr/>
          <p:nvPr/>
        </p:nvSpPr>
        <p:spPr>
          <a:xfrm>
            <a:off x="7720130" y="1413932"/>
            <a:ext cx="4471870" cy="1881093"/>
          </a:xfrm>
          <a:prstGeom prst="cloudCallout">
            <a:avLst>
              <a:gd name="adj1" fmla="val -51877"/>
              <a:gd name="adj2" fmla="val -48313"/>
            </a:avLst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213167" y="5102627"/>
            <a:ext cx="2483989" cy="1755374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b="1" dirty="0">
                <a:latin typeface="Comic Sans MS" panose="030F0702030302020204" pitchFamily="66" charset="0"/>
              </a:rPr>
              <a:t>Explain Kant’s Universalisation</a:t>
            </a:r>
          </a:p>
        </p:txBody>
      </p:sp>
      <p:sp>
        <p:nvSpPr>
          <p:cNvPr id="61" name="Rectangle 60"/>
          <p:cNvSpPr/>
          <p:nvPr/>
        </p:nvSpPr>
        <p:spPr>
          <a:xfrm>
            <a:off x="8697157" y="5102627"/>
            <a:ext cx="3494844" cy="17553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100" b="1" dirty="0">
                <a:latin typeface="Comic Sans MS" panose="030F0702030302020204" pitchFamily="66" charset="0"/>
              </a:rPr>
              <a:t>Explain How Kant's idea of never treating people as a means to an end could apply to abortion or oppression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814216" y="1603948"/>
            <a:ext cx="2413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Utilitarianism Quote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98617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134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>Kingsway Park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NVeitch</dc:creator>
  <cp:lastModifiedBy>NVeitch</cp:lastModifiedBy>
  <cp:revision>20</cp:revision>
  <cp:lastPrinted>2016-11-03T10:19:48Z</cp:lastPrinted>
  <dcterms:created xsi:type="dcterms:W3CDTF">2016-11-03T09:33:24Z</dcterms:created>
  <dcterms:modified xsi:type="dcterms:W3CDTF">2018-04-20T09:34:02Z</dcterms:modified>
</cp:coreProperties>
</file>