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AEA9-8D47-481D-B77E-3659E148559C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A20A-C1D1-4B85-8F6D-5E250F13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52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AEA9-8D47-481D-B77E-3659E148559C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A20A-C1D1-4B85-8F6D-5E250F13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87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AEA9-8D47-481D-B77E-3659E148559C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A20A-C1D1-4B85-8F6D-5E250F13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7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AEA9-8D47-481D-B77E-3659E148559C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A20A-C1D1-4B85-8F6D-5E250F13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98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AEA9-8D47-481D-B77E-3659E148559C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A20A-C1D1-4B85-8F6D-5E250F13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59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AEA9-8D47-481D-B77E-3659E148559C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A20A-C1D1-4B85-8F6D-5E250F13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106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AEA9-8D47-481D-B77E-3659E148559C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A20A-C1D1-4B85-8F6D-5E250F13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4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AEA9-8D47-481D-B77E-3659E148559C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A20A-C1D1-4B85-8F6D-5E250F13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8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AEA9-8D47-481D-B77E-3659E148559C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A20A-C1D1-4B85-8F6D-5E250F13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494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AEA9-8D47-481D-B77E-3659E148559C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A20A-C1D1-4B85-8F6D-5E250F13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30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AEA9-8D47-481D-B77E-3659E148559C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A20A-C1D1-4B85-8F6D-5E250F13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095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BAEA9-8D47-481D-B77E-3659E148559C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6A20A-C1D1-4B85-8F6D-5E250F13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49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02673"/>
            <a:ext cx="9144000" cy="1593908"/>
          </a:xfrm>
          <a:ln w="34925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GB" dirty="0"/>
              <a:t>Knowledge Organiser: </a:t>
            </a:r>
            <a:br>
              <a:rPr lang="en-GB" dirty="0"/>
            </a:br>
            <a:r>
              <a:rPr lang="en-GB" dirty="0"/>
              <a:t>Sexual Ethics</a:t>
            </a:r>
          </a:p>
        </p:txBody>
      </p:sp>
    </p:spTree>
    <p:extLst>
      <p:ext uri="{BB962C8B-B14F-4D97-AF65-F5344CB8AC3E}">
        <p14:creationId xmlns:p14="http://schemas.microsoft.com/office/powerpoint/2010/main" val="2819983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-16850"/>
            <a:ext cx="12192000" cy="32255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Recall: Ethical Issue – Sexual Ethics Homophobia (Sexual Orientation)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8235" y="323796"/>
            <a:ext cx="3665836" cy="4030087"/>
          </a:xfrm>
          <a:prstGeom prst="rect">
            <a:avLst/>
          </a:prstGeom>
          <a:solidFill>
            <a:srgbClr val="C6DCF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fontAlgn="t"/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Conservative Christianity Views Against Homosexuality </a:t>
            </a:r>
          </a:p>
          <a:p>
            <a:pPr fontAlgn="t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t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t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t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t"/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u="sng" dirty="0">
              <a:latin typeface="Comic Sans MS" panose="030F0702030302020204" pitchFamily="66" charset="0"/>
            </a:endParaRPr>
          </a:p>
          <a:p>
            <a:endParaRPr lang="en-GB" sz="105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57601" y="323797"/>
            <a:ext cx="4021429" cy="259301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b="1" dirty="0">
                <a:latin typeface="Comic Sans MS" panose="030F0702030302020204" pitchFamily="66" charset="0"/>
              </a:rPr>
              <a:t>Amnesty International LGBTI Rights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674069" y="2896025"/>
            <a:ext cx="4013196" cy="2158524"/>
          </a:xfrm>
          <a:prstGeom prst="rect">
            <a:avLst/>
          </a:prstGeom>
          <a:solidFill>
            <a:srgbClr val="C6DC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>
                <a:latin typeface="Comic Sans MS" panose="030F0702030302020204" pitchFamily="66" charset="0"/>
              </a:rPr>
              <a:t>Stonewall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657602" y="5075339"/>
            <a:ext cx="4013196" cy="1782662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Bible Teachings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87265" y="323797"/>
            <a:ext cx="4504736" cy="25930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Case Study</a:t>
            </a: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850" dirty="0">
              <a:latin typeface="Comic Sans MS" panose="030F0702030302020204" pitchFamily="66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549531" y="965915"/>
            <a:ext cx="39673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0" y="4353886"/>
            <a:ext cx="3657601" cy="249299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Bible Teachings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7687265" y="2916815"/>
            <a:ext cx="4504735" cy="397031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Liberal Christian views towards Homosexuality</a:t>
            </a:r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7341268" y="5271796"/>
            <a:ext cx="659057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772816" y="4142792"/>
            <a:ext cx="0" cy="419877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189861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-16850"/>
            <a:ext cx="12192000" cy="32255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Recall: Ethical Issue – Sexual Ethics Homophobia (Sexual Orientation)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3762" y="302934"/>
            <a:ext cx="6456784" cy="3158182"/>
          </a:xfrm>
          <a:prstGeom prst="rect">
            <a:avLst/>
          </a:prstGeom>
          <a:solidFill>
            <a:srgbClr val="C6DCF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 fontAlgn="t"/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Natural Law</a:t>
            </a:r>
          </a:p>
          <a:p>
            <a:pPr fontAlgn="t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456784" y="302935"/>
            <a:ext cx="5735216" cy="315261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Utilitarianism 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53022" y="3461116"/>
            <a:ext cx="5737724" cy="3447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Situation Ethics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3461116"/>
            <a:ext cx="6456784" cy="3447098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Kantian Ethics</a:t>
            </a:r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0703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-16850"/>
            <a:ext cx="12192000" cy="32255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Recall: Ethical Issue – Sexual Ethics Marriage and Divorce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8235" y="323796"/>
            <a:ext cx="3312030" cy="3044555"/>
          </a:xfrm>
          <a:prstGeom prst="rect">
            <a:avLst/>
          </a:prstGeom>
          <a:solidFill>
            <a:srgbClr val="C6DCF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fontAlgn="t"/>
            <a:r>
              <a:rPr lang="en-GB" sz="1050" b="1" dirty="0">
                <a:solidFill>
                  <a:schemeClr val="tx1"/>
                </a:solidFill>
                <a:latin typeface="Comic Sans MS" panose="030F0702030302020204" pitchFamily="66" charset="0"/>
              </a:rPr>
              <a:t>Key Issues</a:t>
            </a:r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:</a:t>
            </a:r>
          </a:p>
          <a:p>
            <a:pPr fontAlgn="t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t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t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t"/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u="sng" dirty="0">
              <a:latin typeface="Comic Sans MS" panose="030F0702030302020204" pitchFamily="66" charset="0"/>
            </a:endParaRPr>
          </a:p>
          <a:p>
            <a:endParaRPr lang="en-GB" sz="105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320263" y="323797"/>
            <a:ext cx="4367002" cy="304455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b="1" dirty="0">
                <a:latin typeface="Comic Sans MS" panose="030F0702030302020204" pitchFamily="66" charset="0"/>
              </a:rPr>
              <a:t>Marriage and Divorce: Catholic and Natural Law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657602" y="3386439"/>
            <a:ext cx="4013196" cy="3471562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b="1" dirty="0">
                <a:latin typeface="Comic Sans MS" panose="030F0702030302020204" pitchFamily="66" charset="0"/>
              </a:rPr>
              <a:t>Bible Teachings</a:t>
            </a:r>
            <a:r>
              <a:rPr lang="en-GB" sz="1050" dirty="0">
                <a:latin typeface="Comic Sans MS" panose="030F0702030302020204" pitchFamily="66" charset="0"/>
              </a:rPr>
              <a:t>: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87265" y="323797"/>
            <a:ext cx="4504736" cy="6686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Marriage and Divorce: Catholic Church Today</a:t>
            </a: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85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8233" y="3386439"/>
            <a:ext cx="3657601" cy="3477875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Sexual Desire and Marriage</a:t>
            </a:r>
            <a:r>
              <a:rPr lang="en-GB" sz="1200" dirty="0"/>
              <a:t>:</a:t>
            </a:r>
          </a:p>
          <a:p>
            <a:endParaRPr lang="en-GB" sz="1200" dirty="0"/>
          </a:p>
          <a:p>
            <a:r>
              <a:rPr lang="en-GB" sz="1200" dirty="0"/>
              <a:t>St Paul: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Monasticism: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Promiscuity: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Sex and Sin:</a:t>
            </a:r>
          </a:p>
          <a:p>
            <a:endParaRPr lang="en-GB" sz="1200" dirty="0"/>
          </a:p>
          <a:p>
            <a:endParaRPr lang="en-GB" sz="1600" dirty="0"/>
          </a:p>
          <a:p>
            <a:endParaRPr lang="en-GB" sz="12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489649" y="3965510"/>
            <a:ext cx="391886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470988" y="5038530"/>
            <a:ext cx="410547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470988" y="6167534"/>
            <a:ext cx="41054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520001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-16850"/>
            <a:ext cx="12192000" cy="32255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Recall: Ethical Issue – Sexual Ethics Marriage and Divorce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8236" y="323796"/>
            <a:ext cx="3665835" cy="5311894"/>
          </a:xfrm>
          <a:prstGeom prst="rect">
            <a:avLst/>
          </a:prstGeom>
          <a:solidFill>
            <a:srgbClr val="C6DCF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fontAlgn="t"/>
            <a:r>
              <a:rPr lang="en-GB" sz="1050" b="1" dirty="0">
                <a:solidFill>
                  <a:schemeClr val="tx1"/>
                </a:solidFill>
                <a:latin typeface="Comic Sans MS" panose="030F0702030302020204" pitchFamily="66" charset="0"/>
              </a:rPr>
              <a:t>Marriage and Divorce: Protestant Church </a:t>
            </a:r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t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t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t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t"/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u="sng" dirty="0">
              <a:latin typeface="Comic Sans MS" panose="030F0702030302020204" pitchFamily="66" charset="0"/>
            </a:endParaRPr>
          </a:p>
          <a:p>
            <a:endParaRPr lang="en-GB" sz="105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57601" y="323796"/>
            <a:ext cx="4029663" cy="527182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b="1" dirty="0">
                <a:latin typeface="Comic Sans MS" panose="030F0702030302020204" pitchFamily="66" charset="0"/>
              </a:rPr>
              <a:t>Marriage and Divorce: Anglican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657602" y="5617601"/>
            <a:ext cx="4013196" cy="1240399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Case Study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87265" y="323797"/>
            <a:ext cx="4504736" cy="53937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Contraception</a:t>
            </a: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85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635690"/>
            <a:ext cx="3657601" cy="120032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Case Study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2" name="Rectangle 11"/>
          <p:cNvSpPr/>
          <p:nvPr/>
        </p:nvSpPr>
        <p:spPr>
          <a:xfrm>
            <a:off x="7687264" y="5613707"/>
            <a:ext cx="4504736" cy="1240399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Case Study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7529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-16850"/>
            <a:ext cx="12192000" cy="32255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Recall: Ethical Issue – Sexual Ethics Marriage Divorce Contraception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3762" y="302934"/>
            <a:ext cx="6456784" cy="3158182"/>
          </a:xfrm>
          <a:prstGeom prst="rect">
            <a:avLst/>
          </a:prstGeom>
          <a:solidFill>
            <a:srgbClr val="C6DCF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 fontAlgn="t"/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Natural Law</a:t>
            </a:r>
          </a:p>
          <a:p>
            <a:pPr fontAlgn="t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456784" y="302935"/>
            <a:ext cx="5735216" cy="315261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Utilitarianism 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53022" y="3461116"/>
            <a:ext cx="5737724" cy="3447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Situation Ethics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3461116"/>
            <a:ext cx="6456784" cy="3447098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Kantian Ethics</a:t>
            </a:r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45129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150</Words>
  <Application>Microsoft Office PowerPoint</Application>
  <PresentationFormat>Widescreen</PresentationFormat>
  <Paragraphs>284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Knowledge Organiser:  Sexual Ethics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Organiser:  Sexual Ethics</dc:title>
  <dc:creator>VFarr</dc:creator>
  <cp:lastModifiedBy>VFarr</cp:lastModifiedBy>
  <cp:revision>5</cp:revision>
  <cp:lastPrinted>2018-03-02T13:06:20Z</cp:lastPrinted>
  <dcterms:created xsi:type="dcterms:W3CDTF">2018-03-02T12:24:49Z</dcterms:created>
  <dcterms:modified xsi:type="dcterms:W3CDTF">2018-03-02T15:32:43Z</dcterms:modified>
</cp:coreProperties>
</file>