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35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2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9275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68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536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97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6023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3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91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09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99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98AF2-B302-4734-BA51-5A90C1A77DDD}" type="datetimeFigureOut">
              <a:rPr lang="en-GB" smtClean="0"/>
              <a:t>22/03/2018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A7C45-1535-4170-87E6-6E932A9F4B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750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Knowledge Organiser</a:t>
            </a:r>
            <a:br>
              <a:rPr lang="en-GB" dirty="0"/>
            </a:br>
            <a:br>
              <a:rPr lang="en-GB" dirty="0"/>
            </a:br>
            <a:r>
              <a:rPr lang="en-GB" dirty="0"/>
              <a:t>Buddhist Practices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551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Buddhism: Practices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-8235" y="-16850"/>
            <a:ext cx="3665836" cy="6874851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fontAlgn="t"/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Buddha Rupa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Bodhisattvas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Meditation Hall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Study Hall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Pali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Cannon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Stupa 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Shrine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Mala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Ritual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Sanga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Private worship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Puja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Samatha</a:t>
            </a:r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 Meditation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Mindfulness of Breathing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Kasinas</a:t>
            </a:r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Vipassana Meditation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Zazen Meditation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Visualisation 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Mandala</a:t>
            </a:r>
          </a:p>
          <a:p>
            <a:endParaRPr lang="en-GB" sz="11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100" dirty="0">
                <a:solidFill>
                  <a:schemeClr val="tx1"/>
                </a:solidFill>
                <a:latin typeface="Comic Sans MS" panose="030F0702030302020204" pitchFamily="66" charset="0"/>
              </a:rPr>
              <a:t>Thangka</a:t>
            </a:r>
          </a:p>
          <a:p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fontAlgn="t"/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2" y="323795"/>
            <a:ext cx="3996730" cy="25523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Temples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latin typeface="Comic Sans MS" panose="030F0702030302020204" pitchFamily="66" charset="0"/>
              </a:rPr>
              <a:t>Importance of the 3</a:t>
            </a:r>
            <a:r>
              <a:rPr lang="en-GB" sz="1050" baseline="30000" dirty="0">
                <a:latin typeface="Comic Sans MS" panose="030F0702030302020204" pitchFamily="66" charset="0"/>
              </a:rPr>
              <a:t>rd</a:t>
            </a:r>
            <a:r>
              <a:rPr lang="en-GB" sz="1050" dirty="0">
                <a:latin typeface="Comic Sans MS" panose="030F0702030302020204" pitchFamily="66" charset="0"/>
              </a:rPr>
              <a:t> Jewel: Sanga and community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41135" y="2894201"/>
            <a:ext cx="4013196" cy="1820411"/>
          </a:xfrm>
          <a:prstGeom prst="rect">
            <a:avLst/>
          </a:prstGeom>
          <a:solidFill>
            <a:srgbClr val="C6DC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Shrines</a:t>
            </a: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57602" y="4714613"/>
            <a:ext cx="4013196" cy="214338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Monasteries: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Links to Sanga: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r>
              <a:rPr lang="en-GB" sz="1050" dirty="0">
                <a:latin typeface="Comic Sans MS" panose="030F0702030302020204" pitchFamily="66" charset="0"/>
              </a:rPr>
              <a:t>Links to Theravada Buddhism:</a:t>
            </a: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687265" y="4035104"/>
            <a:ext cx="4504736" cy="28228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Chanting 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Mantras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4331" y="323795"/>
            <a:ext cx="4537670" cy="151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Types of Worship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4331" y="2362717"/>
            <a:ext cx="450473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Importance of worship in Buddhism: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9861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Buddhism: Practices: Puja/Worship/Beliefs about Death &amp; Celebration Days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96773"/>
            <a:ext cx="3665836" cy="133392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purpose of Puja/Worship for Buddhists?</a:t>
            </a:r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2" y="323795"/>
            <a:ext cx="3996730" cy="25523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do Buddhists believe about death?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41135" y="2894201"/>
            <a:ext cx="4013196" cy="1820411"/>
          </a:xfrm>
          <a:prstGeom prst="rect">
            <a:avLst/>
          </a:prstGeom>
          <a:solidFill>
            <a:srgbClr val="C6DC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Theravada Funerals</a:t>
            </a: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57602" y="4714613"/>
            <a:ext cx="4013196" cy="214338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Funeral Ceremonies and Rituals in Tibet &amp; Japan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687265" y="4035104"/>
            <a:ext cx="4504736" cy="28228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Chanting 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r>
              <a:rPr lang="en-GB" sz="1200" dirty="0">
                <a:latin typeface="Comic Sans MS" panose="030F0702030302020204" pitchFamily="66" charset="0"/>
              </a:rPr>
              <a:t>Mantras</a:t>
            </a: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4331" y="323795"/>
            <a:ext cx="4537670" cy="26237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How is </a:t>
            </a:r>
            <a:r>
              <a:rPr lang="en-GB" sz="1200" dirty="0" err="1">
                <a:latin typeface="Comic Sans MS" panose="030F0702030302020204" pitchFamily="66" charset="0"/>
              </a:rPr>
              <a:t>Wesak</a:t>
            </a:r>
            <a:r>
              <a:rPr lang="en-GB" sz="1200" dirty="0">
                <a:latin typeface="Comic Sans MS" panose="030F0702030302020204" pitchFamily="66" charset="0"/>
              </a:rPr>
              <a:t> Day celebrated? </a:t>
            </a:r>
          </a:p>
          <a:p>
            <a:r>
              <a:rPr lang="en-GB" sz="1100" dirty="0">
                <a:latin typeface="Comic Sans MS" panose="030F0702030302020204" pitchFamily="66" charset="0"/>
              </a:rPr>
              <a:t>Generally: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>
                <a:latin typeface="Comic Sans MS" panose="030F0702030302020204" pitchFamily="66" charset="0"/>
              </a:rPr>
              <a:t>In Singapore:</a:t>
            </a: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endParaRPr lang="en-GB" sz="1100" dirty="0">
              <a:latin typeface="Comic Sans MS" panose="030F0702030302020204" pitchFamily="66" charset="0"/>
            </a:endParaRPr>
          </a:p>
          <a:p>
            <a:r>
              <a:rPr lang="en-GB" sz="1100" dirty="0">
                <a:latin typeface="Comic Sans MS" panose="030F0702030302020204" pitchFamily="66" charset="0"/>
              </a:rPr>
              <a:t>In Indonesia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54331" y="2965677"/>
            <a:ext cx="4504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How is </a:t>
            </a:r>
            <a:r>
              <a:rPr lang="en-GB" sz="1200" dirty="0" err="1"/>
              <a:t>Paranirvana</a:t>
            </a:r>
            <a:r>
              <a:rPr lang="en-GB" sz="1200" dirty="0"/>
              <a:t> Day celebrated:</a:t>
            </a:r>
          </a:p>
          <a:p>
            <a:endParaRPr lang="en-GB" sz="1200" dirty="0"/>
          </a:p>
          <a:p>
            <a:endParaRPr lang="en-GB" sz="1200" dirty="0"/>
          </a:p>
          <a:p>
            <a:r>
              <a:rPr lang="en-GB" sz="1200" dirty="0"/>
              <a:t>What is the key text relating to this?</a:t>
            </a:r>
          </a:p>
          <a:p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35933" y="3497471"/>
            <a:ext cx="3649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What is the significance of temples for Buddhists?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6466" y="3430648"/>
            <a:ext cx="3665836" cy="188797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significance of shrines? – Include each part and where can they be?</a:t>
            </a:r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698" y="1675046"/>
            <a:ext cx="3649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What is the significance of temples for Buddhists?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66" y="5335972"/>
            <a:ext cx="3649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What is the significance of Monasteries (Viharas)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2592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Recall: Buddhist Practices: Meditation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323797"/>
            <a:ext cx="3592857" cy="330990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 fontAlgn="t"/>
            <a:r>
              <a:rPr lang="en-GB" sz="105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Samatha</a:t>
            </a:r>
            <a:r>
              <a:rPr lang="en-GB" sz="1050" b="1" dirty="0">
                <a:solidFill>
                  <a:schemeClr val="tx1"/>
                </a:solidFill>
                <a:latin typeface="Comic Sans MS" panose="030F0702030302020204" pitchFamily="66" charset="0"/>
              </a:rPr>
              <a:t> Meditation</a:t>
            </a:r>
          </a:p>
          <a:p>
            <a:pPr fontAlgn="t"/>
            <a:endParaRPr lang="en-GB" sz="105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84622" y="323796"/>
            <a:ext cx="3964910" cy="15609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Deity Visualisation  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582109" y="1884784"/>
            <a:ext cx="3964909" cy="181946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Mindfulness of breathing</a:t>
            </a:r>
          </a:p>
        </p:txBody>
      </p:sp>
      <p:sp>
        <p:nvSpPr>
          <p:cNvPr id="60" name="Rectangle 59"/>
          <p:cNvSpPr/>
          <p:nvPr/>
        </p:nvSpPr>
        <p:spPr>
          <a:xfrm>
            <a:off x="7547018" y="5043962"/>
            <a:ext cx="4644982" cy="1814037"/>
          </a:xfrm>
          <a:prstGeom prst="rect">
            <a:avLst/>
          </a:prstGeom>
          <a:ln w="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3593761" y="3637346"/>
            <a:ext cx="3954513" cy="33012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The comparison between the two types of meditation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49531" y="323797"/>
            <a:ext cx="4642470" cy="1731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Zazen Meditation </a:t>
            </a: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49530" y="1879373"/>
            <a:ext cx="464247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The purpose and importance of meditation to Buddhists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3407" y="3704253"/>
            <a:ext cx="2146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Vipassana Meditation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47018" y="5075720"/>
            <a:ext cx="2631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Using Thangkas and Mandalas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47018" y="3610616"/>
            <a:ext cx="4652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Visualisation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8070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-16850"/>
            <a:ext cx="12192000" cy="32255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000" b="1" dirty="0">
                <a:latin typeface="Comic Sans MS" panose="030F0702030302020204" pitchFamily="66" charset="0"/>
              </a:rPr>
              <a:t>Buddhism: Practices: Buddhist Ethics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296772"/>
            <a:ext cx="3665836" cy="1448137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significance of </a:t>
            </a:r>
            <a:r>
              <a:rPr lang="en-GB" sz="1050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Kamma</a:t>
            </a:r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 (Karma)</a:t>
            </a:r>
          </a:p>
          <a:p>
            <a:endParaRPr lang="en-GB" sz="105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en-GB" sz="1050" u="sng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r>
              <a:rPr lang="en-GB" sz="1050" u="sng" dirty="0">
                <a:solidFill>
                  <a:schemeClr val="tx1"/>
                </a:solidFill>
                <a:latin typeface="Comic Sans MS" panose="030F0702030302020204" pitchFamily="66" charset="0"/>
              </a:rPr>
              <a:t>What is the difference between skilled and unskilled actions?</a:t>
            </a:r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657602" y="323795"/>
            <a:ext cx="3996730" cy="2552317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What are the four Sublime States?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latin typeface="Comic Sans MS" panose="030F0702030302020204" pitchFamily="66" charset="0"/>
              </a:rPr>
              <a:t>How do these four states impact a Buddhists life?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641135" y="2894201"/>
            <a:ext cx="4013196" cy="1820411"/>
          </a:xfrm>
          <a:prstGeom prst="rect">
            <a:avLst/>
          </a:prstGeom>
          <a:solidFill>
            <a:srgbClr val="C6DC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b="1" dirty="0">
                <a:latin typeface="Comic Sans MS" panose="030F0702030302020204" pitchFamily="66" charset="0"/>
              </a:rPr>
              <a:t>What do </a:t>
            </a:r>
            <a:r>
              <a:rPr lang="en-GB" sz="1200" b="1" dirty="0" err="1">
                <a:latin typeface="Comic Sans MS" panose="030F0702030302020204" pitchFamily="66" charset="0"/>
              </a:rPr>
              <a:t>Ropka</a:t>
            </a:r>
            <a:r>
              <a:rPr lang="en-GB" sz="1200" b="1" dirty="0">
                <a:latin typeface="Comic Sans MS" panose="030F0702030302020204" pitchFamily="66" charset="0"/>
              </a:rPr>
              <a:t> do and how does this help Buddhists?</a:t>
            </a:r>
          </a:p>
          <a:p>
            <a:pPr algn="ctr"/>
            <a:endParaRPr lang="en-GB" sz="1200" b="1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657602" y="4714613"/>
            <a:ext cx="4013196" cy="2143388"/>
          </a:xfrm>
          <a:prstGeom prst="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050" dirty="0">
                <a:latin typeface="Comic Sans MS" panose="030F0702030302020204" pitchFamily="66" charset="0"/>
              </a:rPr>
              <a:t>How is loving kindness (</a:t>
            </a:r>
            <a:r>
              <a:rPr lang="en-GB" sz="1050" dirty="0" err="1">
                <a:latin typeface="Comic Sans MS" panose="030F0702030302020204" pitchFamily="66" charset="0"/>
              </a:rPr>
              <a:t>metta</a:t>
            </a:r>
            <a:r>
              <a:rPr lang="en-GB" sz="1050" dirty="0">
                <a:latin typeface="Comic Sans MS" panose="030F0702030302020204" pitchFamily="66" charset="0"/>
              </a:rPr>
              <a:t>) defined?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r>
              <a:rPr lang="en-GB" sz="1050" dirty="0">
                <a:latin typeface="Comic Sans MS" panose="030F0702030302020204" pitchFamily="66" charset="0"/>
              </a:rPr>
              <a:t>How is this distinct from Karuna?</a:t>
            </a: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pPr algn="ctr"/>
            <a:endParaRPr lang="en-GB" sz="1050" dirty="0">
              <a:latin typeface="Comic Sans MS" panose="030F0702030302020204" pitchFamily="66" charset="0"/>
            </a:endParaRPr>
          </a:p>
          <a:p>
            <a:endParaRPr lang="en-GB" sz="80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687265" y="4429387"/>
            <a:ext cx="4504736" cy="24286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are the Six Perfections? How do they impact a Buddhists life? </a:t>
            </a: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pPr algn="ctr"/>
            <a:endParaRPr lang="en-GB" sz="120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  <a:p>
            <a:endParaRPr lang="en-GB" sz="105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54331" y="323795"/>
            <a:ext cx="4537670" cy="192360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anose="030F0702030302020204" pitchFamily="66" charset="0"/>
              </a:rPr>
              <a:t>What are the five steps to develop an attitude of </a:t>
            </a:r>
            <a:r>
              <a:rPr lang="en-GB" sz="1200" dirty="0" err="1">
                <a:latin typeface="Comic Sans MS" panose="030F0702030302020204" pitchFamily="66" charset="0"/>
              </a:rPr>
              <a:t>metta</a:t>
            </a:r>
            <a:r>
              <a:rPr lang="en-GB" sz="1200" dirty="0">
                <a:latin typeface="Comic Sans MS" panose="030F0702030302020204" pitchFamily="66" charset="0"/>
              </a:rPr>
              <a:t>?</a:t>
            </a:r>
            <a:endParaRPr lang="en-GB" sz="11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140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  <a:p>
            <a:pPr algn="ctr"/>
            <a:endParaRPr lang="en-GB" sz="850" dirty="0"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70798" y="2311257"/>
            <a:ext cx="4504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What are the Five Moral Precepts? How do they impact a Buddhists life?</a:t>
            </a:r>
          </a:p>
          <a:p>
            <a:endParaRPr lang="en-GB" sz="1200" dirty="0"/>
          </a:p>
        </p:txBody>
      </p:sp>
      <p:sp>
        <p:nvSpPr>
          <p:cNvPr id="3" name="TextBox 2"/>
          <p:cNvSpPr txBox="1"/>
          <p:nvPr/>
        </p:nvSpPr>
        <p:spPr>
          <a:xfrm>
            <a:off x="135933" y="3497471"/>
            <a:ext cx="36493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What is the significance of temples for Buddhists?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16466" y="3430648"/>
            <a:ext cx="3665836" cy="1887972"/>
          </a:xfrm>
          <a:prstGeom prst="rect">
            <a:avLst/>
          </a:prstGeom>
          <a:solidFill>
            <a:srgbClr val="C6DCF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050" dirty="0">
                <a:solidFill>
                  <a:schemeClr val="tx1"/>
                </a:solidFill>
                <a:latin typeface="Comic Sans MS" panose="030F0702030302020204" pitchFamily="66" charset="0"/>
              </a:rPr>
              <a:t>How do we define Buddhist Ethics?</a:t>
            </a:r>
            <a:endParaRPr lang="en-GB" sz="1050" u="sng" dirty="0">
              <a:latin typeface="Comic Sans MS" panose="030F0702030302020204" pitchFamily="66" charset="0"/>
            </a:endParaRPr>
          </a:p>
          <a:p>
            <a:endParaRPr lang="en-GB" sz="105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33" y="1820983"/>
            <a:ext cx="36493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How does a persons </a:t>
            </a:r>
            <a:r>
              <a:rPr lang="en-GB" sz="1200" dirty="0" err="1">
                <a:latin typeface="Comic Sans MS" panose="030F0702030302020204" pitchFamily="66" charset="0"/>
              </a:rPr>
              <a:t>Kamma</a:t>
            </a:r>
            <a:r>
              <a:rPr lang="en-GB" sz="1200" dirty="0">
                <a:latin typeface="Comic Sans MS" panose="030F0702030302020204" pitchFamily="66" charset="0"/>
              </a:rPr>
              <a:t> (Karma) impact their rebirth?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466" y="5335972"/>
            <a:ext cx="3649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Comic Sans MS" panose="030F0702030302020204" pitchFamily="66" charset="0"/>
              </a:rPr>
              <a:t>How can Karuna (Compassion) be defined?</a:t>
            </a: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  <a:p>
            <a:endParaRPr lang="en-GB" sz="12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08982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370</Words>
  <Application>Microsoft Office PowerPoint</Application>
  <PresentationFormat>Widescreen</PresentationFormat>
  <Paragraphs>280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Comic Sans MS</vt:lpstr>
      <vt:lpstr>Office Theme</vt:lpstr>
      <vt:lpstr>Knowledge Organiser  Buddhist Practices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Organiser  Buddhist Practices</dc:title>
  <dc:creator>VFarr</dc:creator>
  <cp:lastModifiedBy>JNicholls</cp:lastModifiedBy>
  <cp:revision>5</cp:revision>
  <dcterms:created xsi:type="dcterms:W3CDTF">2018-03-15T12:14:23Z</dcterms:created>
  <dcterms:modified xsi:type="dcterms:W3CDTF">2018-03-22T13:58:09Z</dcterms:modified>
</cp:coreProperties>
</file>