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1" r:id="rId3"/>
    <p:sldId id="256" r:id="rId4"/>
    <p:sldId id="257" r:id="rId5"/>
    <p:sldId id="258" r:id="rId6"/>
    <p:sldId id="264" r:id="rId7"/>
    <p:sldId id="265" r:id="rId8"/>
    <p:sldId id="260" r:id="rId9"/>
    <p:sldId id="270" r:id="rId10"/>
    <p:sldId id="267" r:id="rId11"/>
    <p:sldId id="266" r:id="rId12"/>
    <p:sldId id="263" r:id="rId13"/>
    <p:sldId id="269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FC5E-EC08-4961-B6C8-49F5EA19C23F}" type="datetimeFigureOut">
              <a:rPr lang="en-GB" smtClean="0"/>
              <a:pPr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0282-2968-4957-9129-45F5E105B7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dirty="0"/>
              <a:t>Rapid recall!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What do you remember?!!!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862" y="309165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00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J.L Mackie (1917-1981)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dirty="0"/>
              <a:t>Descartes argued that to deny the existence of God is as absurd as saying </a:t>
            </a:r>
            <a:r>
              <a:rPr lang="en-GB" dirty="0">
                <a:solidFill>
                  <a:srgbClr val="FF0000"/>
                </a:solidFill>
              </a:rPr>
              <a:t>‘the existing such and such does </a:t>
            </a:r>
            <a:r>
              <a:rPr lang="en-GB">
                <a:solidFill>
                  <a:srgbClr val="FF0000"/>
                </a:solidFill>
              </a:rPr>
              <a:t>not exist’.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pPr algn="ctr">
              <a:buNone/>
            </a:pPr>
            <a:r>
              <a:rPr lang="en-GB" dirty="0"/>
              <a:t>Mackie agrees and says all arguments that try to establish the necessary existence of other things, including Martians or unicorns, are trying to establish the necessary existence of contingent objects. </a:t>
            </a:r>
          </a:p>
          <a:p>
            <a:pPr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But only an absolutely perfect being can have necessary existence.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Descartes argument in five points...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/>
              <a:t>Scan the QR code and read the article. Use it to help you summarise Descartes’ argument in 5 points...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1)</a:t>
            </a:r>
          </a:p>
          <a:p>
            <a:pPr>
              <a:buNone/>
            </a:pPr>
            <a:r>
              <a:rPr lang="en-GB" dirty="0"/>
              <a:t>2)</a:t>
            </a:r>
          </a:p>
          <a:p>
            <a:pPr>
              <a:buNone/>
            </a:pPr>
            <a:r>
              <a:rPr lang="en-GB" dirty="0"/>
              <a:t>3)</a:t>
            </a:r>
          </a:p>
          <a:p>
            <a:pPr>
              <a:buNone/>
            </a:pPr>
            <a:r>
              <a:rPr lang="en-GB" dirty="0"/>
              <a:t>4)</a:t>
            </a:r>
          </a:p>
          <a:p>
            <a:pPr>
              <a:buNone/>
            </a:pPr>
            <a:r>
              <a:rPr lang="en-GB" dirty="0"/>
              <a:t>5)</a:t>
            </a:r>
          </a:p>
        </p:txBody>
      </p:sp>
      <p:pic>
        <p:nvPicPr>
          <p:cNvPr id="4" name="Picture 7" descr="descar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8323" y="2636912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7" t="29418" r="11552" b="48761"/>
          <a:stretch/>
        </p:blipFill>
        <p:spPr bwMode="auto">
          <a:xfrm>
            <a:off x="7009568" y="4440225"/>
            <a:ext cx="1532851" cy="143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/>
              <a:t>Descartes says: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/>
              <a:t>1) God has every perfection</a:t>
            </a:r>
          </a:p>
          <a:p>
            <a:pPr eaLnBrk="1" hangingPunct="1">
              <a:buNone/>
            </a:pPr>
            <a:r>
              <a:rPr lang="en-GB" dirty="0"/>
              <a:t>2) Existence is a perfection</a:t>
            </a:r>
          </a:p>
          <a:p>
            <a:pPr eaLnBrk="1" hangingPunct="1">
              <a:buNone/>
            </a:pPr>
            <a:r>
              <a:rPr lang="en-GB" dirty="0"/>
              <a:t>3) God must exist</a:t>
            </a:r>
          </a:p>
        </p:txBody>
      </p:sp>
      <p:pic>
        <p:nvPicPr>
          <p:cNvPr id="23556" name="Picture 5" descr="Perfect-Ba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88840"/>
            <a:ext cx="19446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Descartes’ ontological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Complete the worksheet by explaining what each part of the argument means!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5304992"/>
            <a:ext cx="432048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Create a plan for question ‘It is pointless to deny the logical necessity of the existence of God’ Discuss’.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24944"/>
            <a:ext cx="1824195" cy="220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Summary!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Summarise in one sentence how Descartes argument is different to Anselm’s…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3063393" cy="203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Research Kant’s criticisms of the ontological argument.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429000"/>
            <a:ext cx="3364480" cy="188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What are the necessary properties of a triangle?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275856" y="2420888"/>
            <a:ext cx="3024336" cy="2807519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Descartes’ Ontological argument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understand Descartes’ version of the ontological argument.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Key word Match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/>
              <a:t>Contingent</a:t>
            </a:r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pPr>
              <a:buNone/>
            </a:pPr>
            <a:r>
              <a:rPr lang="en-GB" b="1" dirty="0"/>
              <a:t>Necessary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refers to something which</a:t>
            </a:r>
          </a:p>
          <a:p>
            <a:pPr>
              <a:buNone/>
            </a:pPr>
            <a:r>
              <a:rPr lang="en-GB" dirty="0"/>
              <a:t>logically must be true.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means when something</a:t>
            </a:r>
          </a:p>
          <a:p>
            <a:pPr>
              <a:buNone/>
            </a:pPr>
            <a:r>
              <a:rPr lang="en-GB" dirty="0"/>
              <a:t>depends on something</a:t>
            </a:r>
          </a:p>
          <a:p>
            <a:pPr>
              <a:buNone/>
            </a:pPr>
            <a:r>
              <a:rPr lang="en-GB" dirty="0"/>
              <a:t>else.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GB" sz="4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 different ontological argument:</a:t>
            </a:r>
            <a:br>
              <a:rPr lang="en-GB" sz="4000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sz="4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Ren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é</a:t>
            </a:r>
            <a:r>
              <a:rPr lang="en-GB" sz="4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Descartes</a:t>
            </a:r>
          </a:p>
        </p:txBody>
      </p:sp>
      <p:pic>
        <p:nvPicPr>
          <p:cNvPr id="12291" name="Picture 6" descr="descar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3705225" cy="450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067944" y="1556792"/>
            <a:ext cx="4680520" cy="49948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4211960" y="1628800"/>
            <a:ext cx="4537075" cy="501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French philosopher </a:t>
            </a:r>
            <a:r>
              <a:rPr lang="en-GB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é Descartes was a very lazy gentleman who spent most of his day in bed and the rest of his time studying philosophy. </a:t>
            </a:r>
          </a:p>
          <a:p>
            <a:pPr algn="just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his </a:t>
            </a:r>
            <a:r>
              <a:rPr lang="en-US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Discourse on Method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he made the well-known argument “I think, therefore I am”. For Descartes, the existence of the self could be considered a known logical fact. Once this is accepted, we can then seek knowledge of the wider universe. </a:t>
            </a:r>
          </a:p>
          <a:p>
            <a:pPr algn="just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According to Descartes, the second important piece of knowledge following from our own existence is knowledge of God. Perhaps we can prove that he exists too, merely by logic.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ChangeArrowheads="1"/>
          </p:cNvSpPr>
          <p:nvPr/>
        </p:nvSpPr>
        <p:spPr bwMode="auto">
          <a:xfrm>
            <a:off x="5508625" y="3860800"/>
            <a:ext cx="3457575" cy="287972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27763" y="5251450"/>
            <a:ext cx="19446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Triangle:</a:t>
            </a:r>
          </a:p>
          <a:p>
            <a:pPr algn="ctr">
              <a:spcBef>
                <a:spcPct val="50000"/>
              </a:spcBef>
            </a:pPr>
            <a:r>
              <a:rPr lang="en-GB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Angles equal to two right angles</a:t>
            </a:r>
          </a:p>
        </p:txBody>
      </p:sp>
      <p:pic>
        <p:nvPicPr>
          <p:cNvPr id="15367" name="Picture 7" descr="descar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5113" y="80963"/>
            <a:ext cx="3708400" cy="370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323850" y="260350"/>
            <a:ext cx="4536182" cy="5832946"/>
          </a:xfrm>
          <a:prstGeom prst="wedgeRectCallout">
            <a:avLst>
              <a:gd name="adj1" fmla="val 88583"/>
              <a:gd name="adj2" fmla="val -3297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algn="ctr"/>
            <a:endParaRPr lang="en-US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468313" y="565150"/>
            <a:ext cx="4175125" cy="557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Let’s start off with a definition of God. By ‘God’ we mean a ‘</a:t>
            </a:r>
            <a:r>
              <a:rPr lang="en-GB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supremely perfect being</a:t>
            </a:r>
            <a:r>
              <a:rPr lang="en-GB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’. By definition, therefore, God must exist. Why? Because existence is a perfection. A thing which did not exist would by definition not be perfect, because the existing version would be more complete. So, anything perfect by definition must exist.</a:t>
            </a:r>
          </a:p>
          <a:p>
            <a:pPr algn="just">
              <a:spcBef>
                <a:spcPct val="50000"/>
              </a:spcBef>
            </a:pPr>
            <a:r>
              <a:rPr lang="en-GB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“Existence can no more be separated from the essence of God than the fact that it’s three angles equal two right angles can be separated from the essence of a triangle.”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/>
              <a:t>Descartes says: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A triangle has </a:t>
            </a:r>
            <a:r>
              <a:rPr lang="en-GB" u="sng" dirty="0"/>
              <a:t>necessary</a:t>
            </a:r>
            <a:r>
              <a:rPr lang="en-GB" dirty="0"/>
              <a:t> properties e.g. three sides.</a:t>
            </a:r>
          </a:p>
          <a:p>
            <a:pPr eaLnBrk="1" hangingPunct="1"/>
            <a:r>
              <a:rPr lang="en-GB" dirty="0"/>
              <a:t>God has </a:t>
            </a:r>
            <a:r>
              <a:rPr lang="en-GB" u="sng" dirty="0"/>
              <a:t>necessary</a:t>
            </a:r>
            <a:r>
              <a:rPr lang="en-GB" dirty="0"/>
              <a:t> properties – one of which is existence.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475656" y="3789040"/>
            <a:ext cx="2089150" cy="23034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09" name="Picture 6" descr="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05064"/>
            <a:ext cx="2481263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Descartes example!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2400" dirty="0"/>
              <a:t>"when I imagine a triangle, even if perhaps no such figure exists outside my thought anywhere in the world and never has, the triangle still has a certain determinate nature, essence, or </a:t>
            </a:r>
            <a:r>
              <a:rPr lang="en-GB" sz="2400" b="1" dirty="0"/>
              <a:t>form which is unchangeable and eternal, which I did not fabricate, and which does not depend on my mind.</a:t>
            </a:r>
            <a:r>
              <a:rPr lang="en-GB" sz="2400" dirty="0"/>
              <a:t>" (88 mediations)</a:t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Write your own example!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Then explain how you can use this to support Descartes’ argument.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590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Rapid recall! </vt:lpstr>
      <vt:lpstr>What are the necessary properties of a triangle?</vt:lpstr>
      <vt:lpstr>Descartes’ Ontological argument</vt:lpstr>
      <vt:lpstr>Learning Outcome</vt:lpstr>
      <vt:lpstr>Key word Match up!</vt:lpstr>
      <vt:lpstr>A different ontological argument: René Descartes</vt:lpstr>
      <vt:lpstr>PowerPoint Presentation</vt:lpstr>
      <vt:lpstr>Descartes says:</vt:lpstr>
      <vt:lpstr> Descartes example! </vt:lpstr>
      <vt:lpstr>J.L Mackie (1917-1981)</vt:lpstr>
      <vt:lpstr>Descartes argument in five points...</vt:lpstr>
      <vt:lpstr>Descartes says:</vt:lpstr>
      <vt:lpstr>Descartes’ ontological argument</vt:lpstr>
      <vt:lpstr>Summary!</vt:lpstr>
      <vt:lpstr>Homework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Descartes’ Ontological argument</dc:title>
  <dc:creator>Nicole</dc:creator>
  <cp:lastModifiedBy>NVeitch</cp:lastModifiedBy>
  <cp:revision>19</cp:revision>
  <dcterms:created xsi:type="dcterms:W3CDTF">2012-11-19T20:07:24Z</dcterms:created>
  <dcterms:modified xsi:type="dcterms:W3CDTF">2017-10-18T12:21:54Z</dcterms:modified>
</cp:coreProperties>
</file>