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6D2C-B327-4E0B-A3B1-7E45C57D71C7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842A-64EA-4E46-9694-10E9CE3AD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115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6D2C-B327-4E0B-A3B1-7E45C57D71C7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842A-64EA-4E46-9694-10E9CE3AD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511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6D2C-B327-4E0B-A3B1-7E45C57D71C7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842A-64EA-4E46-9694-10E9CE3AD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368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6D2C-B327-4E0B-A3B1-7E45C57D71C7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842A-64EA-4E46-9694-10E9CE3AD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152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6D2C-B327-4E0B-A3B1-7E45C57D71C7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842A-64EA-4E46-9694-10E9CE3AD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362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6D2C-B327-4E0B-A3B1-7E45C57D71C7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842A-64EA-4E46-9694-10E9CE3AD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797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6D2C-B327-4E0B-A3B1-7E45C57D71C7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842A-64EA-4E46-9694-10E9CE3AD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939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6D2C-B327-4E0B-A3B1-7E45C57D71C7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842A-64EA-4E46-9694-10E9CE3AD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29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6D2C-B327-4E0B-A3B1-7E45C57D71C7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842A-64EA-4E46-9694-10E9CE3AD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578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6D2C-B327-4E0B-A3B1-7E45C57D71C7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842A-64EA-4E46-9694-10E9CE3AD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833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6D2C-B327-4E0B-A3B1-7E45C57D71C7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842A-64EA-4E46-9694-10E9CE3AD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357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96D2C-B327-4E0B-A3B1-7E45C57D71C7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3842A-64EA-4E46-9694-10E9CE3AD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885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650" y="786833"/>
            <a:ext cx="10705021" cy="134733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89000" y="2667000"/>
            <a:ext cx="3284415" cy="304698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Task: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/>
              <a:t>Create a mind map as a basic introduction to each key aspect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5054" y="2913221"/>
            <a:ext cx="3423617" cy="25545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b="4742"/>
          <a:stretch/>
        </p:blipFill>
        <p:spPr>
          <a:xfrm>
            <a:off x="4542412" y="2422057"/>
            <a:ext cx="3233644" cy="353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599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2225"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dirty="0"/>
              <a:t>What is Meditation?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3200" dirty="0"/>
              <a:t>The usual term for meditation is </a:t>
            </a:r>
            <a:r>
              <a:rPr lang="en-GB" sz="3200" i="1" dirty="0" err="1"/>
              <a:t>bhāvāna</a:t>
            </a:r>
            <a:r>
              <a:rPr lang="en-GB" sz="3200" dirty="0"/>
              <a:t>, which means ‘cultivation’ or literally ‘making become’.  The literal meaning is quite appropriate, for meditation is the principle Buddhist strategy for making oneself what one wishes to be.</a:t>
            </a:r>
          </a:p>
          <a:p>
            <a:pPr marL="0" indent="0" algn="ctr">
              <a:buNone/>
            </a:pPr>
            <a:endParaRPr lang="en-GB" sz="3200" dirty="0"/>
          </a:p>
          <a:p>
            <a:pPr marL="0" indent="0" algn="ctr">
              <a:buNone/>
            </a:pPr>
            <a:endParaRPr lang="en-GB" sz="3200" dirty="0"/>
          </a:p>
          <a:p>
            <a:pPr marL="0" indent="0" algn="ctr">
              <a:buNone/>
            </a:pPr>
            <a:endParaRPr lang="en-GB" sz="32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452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214" y="1368425"/>
            <a:ext cx="10515600" cy="4351338"/>
          </a:xfrm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n-GB" sz="4000" dirty="0">
                <a:solidFill>
                  <a:srgbClr val="C00000"/>
                </a:solidFill>
              </a:rPr>
              <a:t>Temples: </a:t>
            </a:r>
          </a:p>
          <a:p>
            <a:pPr marL="0" indent="0">
              <a:buNone/>
            </a:pPr>
            <a:r>
              <a:rPr lang="en-GB" dirty="0"/>
              <a:t>key features and uses</a:t>
            </a:r>
          </a:p>
          <a:p>
            <a:pPr marL="0" indent="0">
              <a:buNone/>
            </a:pPr>
            <a:r>
              <a:rPr lang="en-GB" dirty="0"/>
              <a:t>Stupas and Pagodas</a:t>
            </a:r>
          </a:p>
          <a:p>
            <a:pPr marL="0" indent="0">
              <a:buNone/>
            </a:pPr>
            <a:r>
              <a:rPr lang="en-GB" dirty="0"/>
              <a:t>Links to Sanga </a:t>
            </a:r>
          </a:p>
          <a:p>
            <a:r>
              <a:rPr lang="en-GB" sz="3600" dirty="0">
                <a:solidFill>
                  <a:srgbClr val="C00000"/>
                </a:solidFill>
              </a:rPr>
              <a:t>Shrines and offerings – personal relationship with Buddha</a:t>
            </a:r>
          </a:p>
          <a:p>
            <a:r>
              <a:rPr lang="en-GB" sz="3600" dirty="0">
                <a:solidFill>
                  <a:srgbClr val="C00000"/>
                </a:solidFill>
              </a:rPr>
              <a:t>Monasteries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476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186" y="1156154"/>
            <a:ext cx="10515600" cy="4351338"/>
          </a:xfrm>
          <a:ln w="254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sz="4000" dirty="0">
                <a:solidFill>
                  <a:srgbClr val="C00000"/>
                </a:solidFill>
              </a:rPr>
              <a:t>Purpose of Worship</a:t>
            </a:r>
          </a:p>
          <a:p>
            <a:pPr marL="0" indent="0">
              <a:buNone/>
            </a:pPr>
            <a:r>
              <a:rPr lang="en-GB" dirty="0"/>
              <a:t>How Buddhists Worship:</a:t>
            </a:r>
          </a:p>
          <a:p>
            <a:pPr>
              <a:buFontTx/>
              <a:buChar char="-"/>
            </a:pPr>
            <a:r>
              <a:rPr lang="en-GB" dirty="0"/>
              <a:t>Chanting</a:t>
            </a:r>
          </a:p>
          <a:p>
            <a:pPr>
              <a:buFontTx/>
              <a:buChar char="-"/>
            </a:pPr>
            <a:r>
              <a:rPr lang="en-GB" dirty="0"/>
              <a:t>Mantra recitation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3640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557" y="1123497"/>
            <a:ext cx="10515600" cy="4351338"/>
          </a:xfrm>
          <a:ln w="254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4000" dirty="0">
                <a:solidFill>
                  <a:srgbClr val="C00000"/>
                </a:solidFill>
              </a:rPr>
              <a:t>Practice of Meditation</a:t>
            </a:r>
          </a:p>
          <a:p>
            <a:pPr marL="0" indent="0">
              <a:buNone/>
            </a:pPr>
            <a:endParaRPr lang="en-GB" sz="4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sz="4000" dirty="0">
                <a:solidFill>
                  <a:srgbClr val="C00000"/>
                </a:solidFill>
              </a:rPr>
              <a:t>Purpose of Meditation</a:t>
            </a:r>
          </a:p>
          <a:p>
            <a:pPr>
              <a:buFontTx/>
              <a:buChar char="-"/>
            </a:pPr>
            <a:r>
              <a:rPr lang="en-GB" dirty="0"/>
              <a:t>Links to the historic life of the Buddha – enlightenment and </a:t>
            </a:r>
            <a:r>
              <a:rPr lang="en-GB" dirty="0" err="1"/>
              <a:t>jhanas</a:t>
            </a:r>
            <a:endParaRPr lang="en-GB" dirty="0"/>
          </a:p>
          <a:p>
            <a:pPr>
              <a:buFontTx/>
              <a:buChar char="-"/>
            </a:pPr>
            <a:r>
              <a:rPr lang="en-GB" dirty="0"/>
              <a:t>Links to Dharma – the 3 Jewels (8 Fold Path)</a:t>
            </a:r>
          </a:p>
          <a:p>
            <a:pPr>
              <a:buFontTx/>
              <a:buChar char="-"/>
            </a:pPr>
            <a:endParaRPr lang="en-GB" dirty="0"/>
          </a:p>
          <a:p>
            <a:pPr marL="0" indent="0">
              <a:buNone/>
            </a:pPr>
            <a:r>
              <a:rPr lang="en-GB" sz="4000" dirty="0">
                <a:solidFill>
                  <a:srgbClr val="C00000"/>
                </a:solidFill>
              </a:rPr>
              <a:t>Research: </a:t>
            </a:r>
            <a:r>
              <a:rPr lang="en-GB" dirty="0"/>
              <a:t>a Buddhist centre and their resources and ideas about meditation and its importance</a:t>
            </a:r>
          </a:p>
          <a:p>
            <a:pPr marL="0" indent="0">
              <a:buNone/>
            </a:pPr>
            <a:endParaRPr lang="en-GB" dirty="0"/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9204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0857" y="1058182"/>
            <a:ext cx="10515600" cy="4351338"/>
          </a:xfrm>
          <a:ln w="22225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sz="4000" dirty="0" err="1">
                <a:solidFill>
                  <a:srgbClr val="C00000"/>
                </a:solidFill>
              </a:rPr>
              <a:t>Samatha</a:t>
            </a:r>
            <a:r>
              <a:rPr lang="en-GB" sz="4000" dirty="0">
                <a:solidFill>
                  <a:srgbClr val="C00000"/>
                </a:solidFill>
              </a:rPr>
              <a:t> Meditation</a:t>
            </a:r>
          </a:p>
          <a:p>
            <a:pPr>
              <a:buFontTx/>
              <a:buChar char="-"/>
            </a:pPr>
            <a:r>
              <a:rPr lang="en-GB" dirty="0"/>
              <a:t>Meaning</a:t>
            </a:r>
          </a:p>
          <a:p>
            <a:pPr>
              <a:buFontTx/>
              <a:buChar char="-"/>
            </a:pPr>
            <a:r>
              <a:rPr lang="en-GB" dirty="0"/>
              <a:t>Mindfulness of breathing</a:t>
            </a:r>
          </a:p>
          <a:p>
            <a:pPr>
              <a:buFontTx/>
              <a:buChar char="-"/>
            </a:pPr>
            <a:r>
              <a:rPr lang="en-GB" dirty="0"/>
              <a:t>Postures in Samantha meditation</a:t>
            </a:r>
          </a:p>
          <a:p>
            <a:pPr>
              <a:buFontTx/>
              <a:buChar char="-"/>
            </a:pPr>
            <a:r>
              <a:rPr lang="en-GB" dirty="0"/>
              <a:t>The Purpose and aim of </a:t>
            </a:r>
            <a:r>
              <a:rPr lang="en-GB" dirty="0" err="1"/>
              <a:t>Samatha</a:t>
            </a:r>
            <a:r>
              <a:rPr lang="en-GB" dirty="0"/>
              <a:t> meditation</a:t>
            </a:r>
          </a:p>
        </p:txBody>
      </p:sp>
    </p:spTree>
    <p:extLst>
      <p:ext uri="{BB962C8B-B14F-4D97-AF65-F5344CB8AC3E}">
        <p14:creationId xmlns:p14="http://schemas.microsoft.com/office/powerpoint/2010/main" val="590669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796925"/>
            <a:ext cx="10515600" cy="4351338"/>
          </a:xfrm>
          <a:ln w="254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sz="4000" dirty="0">
                <a:solidFill>
                  <a:srgbClr val="C00000"/>
                </a:solidFill>
              </a:rPr>
              <a:t>Vipassana Meditation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Meaning and purpose - Insight meditation, use of objects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4000" dirty="0">
                <a:solidFill>
                  <a:srgbClr val="C00000"/>
                </a:solidFill>
              </a:rPr>
              <a:t>Visualisation</a:t>
            </a:r>
          </a:p>
          <a:p>
            <a:pPr marL="0" indent="0">
              <a:buNone/>
            </a:pPr>
            <a:endParaRPr lang="en-GB" sz="4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sz="4000" dirty="0">
                <a:solidFill>
                  <a:srgbClr val="C00000"/>
                </a:solidFill>
              </a:rPr>
              <a:t>Use of Thangkas or Mandalas</a:t>
            </a:r>
          </a:p>
        </p:txBody>
      </p:sp>
    </p:spTree>
    <p:extLst>
      <p:ext uri="{BB962C8B-B14F-4D97-AF65-F5344CB8AC3E}">
        <p14:creationId xmlns:p14="http://schemas.microsoft.com/office/powerpoint/2010/main" val="3445340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171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What is Meditation?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VFarr</dc:creator>
  <cp:lastModifiedBy>VFarr</cp:lastModifiedBy>
  <cp:revision>6</cp:revision>
  <dcterms:created xsi:type="dcterms:W3CDTF">2017-11-03T09:27:29Z</dcterms:created>
  <dcterms:modified xsi:type="dcterms:W3CDTF">2018-11-07T12:29:46Z</dcterms:modified>
</cp:coreProperties>
</file>