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231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271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494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212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882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70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366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45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421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046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58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82328-7BDC-4B22-A1AB-7AFDDBA23EA3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390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4320071" y="327103"/>
            <a:ext cx="4445227" cy="2473481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-16850"/>
            <a:ext cx="12192000" cy="32255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800" b="1" dirty="0">
                <a:latin typeface="Comic Sans MS" panose="030F0702030302020204" pitchFamily="66" charset="0"/>
              </a:rPr>
              <a:t>Meta Ethics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17315" y="323797"/>
            <a:ext cx="4337387" cy="1534983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What is the focus of discussion in Meta Ethics?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651437" y="4737271"/>
            <a:ext cx="45719" cy="11353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0859" y="1880174"/>
            <a:ext cx="4348723" cy="1505283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Explain the differences between Meta Ethics and Normative Ethics. </a:t>
            </a:r>
          </a:p>
        </p:txBody>
      </p:sp>
      <p:sp>
        <p:nvSpPr>
          <p:cNvPr id="37" name="Rectangle 36"/>
          <p:cNvSpPr/>
          <p:nvPr/>
        </p:nvSpPr>
        <p:spPr>
          <a:xfrm>
            <a:off x="-11884" y="5286772"/>
            <a:ext cx="4349748" cy="1571228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The 4 key approaches</a:t>
            </a:r>
          </a:p>
        </p:txBody>
      </p:sp>
      <p:sp>
        <p:nvSpPr>
          <p:cNvPr id="61" name="Rectangle 60"/>
          <p:cNvSpPr/>
          <p:nvPr/>
        </p:nvSpPr>
        <p:spPr>
          <a:xfrm>
            <a:off x="0" y="3362874"/>
            <a:ext cx="4337864" cy="1923898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Cognitive </a:t>
            </a: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Non-Cognitive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37864" y="5286772"/>
            <a:ext cx="4459992" cy="15696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Forms of Naturalism</a:t>
            </a:r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4388214" y="383320"/>
            <a:ext cx="15270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Cognitive Thinkers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06760" y="372365"/>
            <a:ext cx="16442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Non-Cognitive Thinkers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6325299" y="383320"/>
            <a:ext cx="0" cy="2249495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388214" y="660319"/>
            <a:ext cx="4177288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533053" y="2800584"/>
            <a:ext cx="23139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Naturalism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765298" y="323797"/>
            <a:ext cx="342670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Examples of how Naturalism can be seen in Ethical approaches: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8781577" y="2165259"/>
            <a:ext cx="3426702" cy="18158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Example of how Naturalism could work – application to case study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8797856" y="4011918"/>
            <a:ext cx="3394144" cy="286232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/>
              <a:t>Naturalistic Fallacy</a:t>
            </a:r>
          </a:p>
          <a:p>
            <a:r>
              <a:rPr lang="en-GB" sz="1200" dirty="0" err="1"/>
              <a:t>G.E.Moore</a:t>
            </a:r>
            <a:r>
              <a:rPr lang="en-GB" sz="1200" dirty="0"/>
              <a:t>: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Hume: Fact/Value and Is/Ought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9861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4056427" y="5146824"/>
            <a:ext cx="4045972" cy="17111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056427" y="327101"/>
            <a:ext cx="4045976" cy="3683904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Criticism of Intuitionism: </a:t>
            </a:r>
            <a:r>
              <a:rPr lang="en-GB" sz="1050" dirty="0" err="1">
                <a:solidFill>
                  <a:schemeClr val="tx1"/>
                </a:solidFill>
                <a:latin typeface="Comic Sans MS" panose="030F0702030302020204" pitchFamily="66" charset="0"/>
              </a:rPr>
              <a:t>Nietzche</a:t>
            </a:r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Ethically Colour Blind</a:t>
            </a: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Vice and Virtue</a:t>
            </a: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Example? Link to cultural relativism?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089479" y="1968337"/>
            <a:ext cx="4102521" cy="2292892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t"/>
          <a:lstStyle/>
          <a:p>
            <a:pPr algn="ctr"/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-16850"/>
            <a:ext cx="12192000" cy="32255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800" b="1" dirty="0">
                <a:latin typeface="Comic Sans MS" panose="030F0702030302020204" pitchFamily="66" charset="0"/>
              </a:rPr>
              <a:t>Meta Ethics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17314" y="323797"/>
            <a:ext cx="4073746" cy="2735459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Intuitionism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 err="1">
                <a:latin typeface="Comic Sans MS" panose="030F0702030302020204" pitchFamily="66" charset="0"/>
              </a:rPr>
              <a:t>G.E.Moore</a:t>
            </a:r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651437" y="4737271"/>
            <a:ext cx="45719" cy="11353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3" y="3052838"/>
            <a:ext cx="4073745" cy="864654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50" dirty="0" err="1">
                <a:solidFill>
                  <a:schemeClr val="tx1"/>
                </a:solidFill>
                <a:latin typeface="Comic Sans MS" panose="030F0702030302020204" pitchFamily="66" charset="0"/>
              </a:rPr>
              <a:t>H.A.Pritchard</a:t>
            </a:r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102411" y="305708"/>
            <a:ext cx="4089589" cy="1662628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Emotivism: 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421" y="5714835"/>
            <a:ext cx="4068311" cy="1143165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Yellow Metaphor</a:t>
            </a: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59" name="Table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424625"/>
              </p:ext>
            </p:extLst>
          </p:nvPr>
        </p:nvGraphicFramePr>
        <p:xfrm>
          <a:off x="8102399" y="4282622"/>
          <a:ext cx="4113384" cy="2575378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113384">
                  <a:extLst>
                    <a:ext uri="{9D8B030D-6E8A-4147-A177-3AD203B41FA5}">
                      <a16:colId xmlns:a16="http://schemas.microsoft.com/office/drawing/2014/main" val="3472552114"/>
                    </a:ext>
                  </a:extLst>
                </a:gridCol>
              </a:tblGrid>
              <a:tr h="25753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A.J.Ayer</a:t>
                      </a:r>
                      <a:endParaRPr lang="en-GB" sz="105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James</a:t>
                      </a:r>
                      <a:r>
                        <a:rPr lang="en-GB" sz="105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Rachel’s Response to Ayer?</a:t>
                      </a:r>
                      <a:endParaRPr lang="en-GB" sz="105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391458"/>
                  </a:ext>
                </a:extLst>
              </a:tr>
            </a:tbl>
          </a:graphicData>
        </a:graphic>
      </p:graphicFrame>
      <p:sp>
        <p:nvSpPr>
          <p:cNvPr id="61" name="Rectangle 60"/>
          <p:cNvSpPr/>
          <p:nvPr/>
        </p:nvSpPr>
        <p:spPr>
          <a:xfrm>
            <a:off x="0" y="3917493"/>
            <a:ext cx="4056428" cy="1797342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t"/>
          <a:lstStyle/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62885" y="4011006"/>
            <a:ext cx="4039513" cy="284699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Defence of Intuitionism: </a:t>
            </a:r>
            <a:r>
              <a:rPr lang="en-GB" sz="1050" dirty="0" err="1">
                <a:latin typeface="Comic Sans MS" panose="030F0702030302020204" pitchFamily="66" charset="0"/>
              </a:rPr>
              <a:t>W.D.Ross</a:t>
            </a:r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Prima Facie Duties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13" y="3946495"/>
            <a:ext cx="20260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Simple and Complex Ideas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Moral terms are simple and cannot be reduced: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112872" y="1968336"/>
            <a:ext cx="18008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Logical Positivism</a:t>
            </a:r>
            <a:r>
              <a:rPr lang="en-GB" dirty="0"/>
              <a:t>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sz="1200" dirty="0"/>
              <a:t>Verification Principle: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4110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4056427" y="5146824"/>
            <a:ext cx="4045972" cy="17111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056427" y="327101"/>
            <a:ext cx="4045976" cy="2711947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Evaluate Emotivism: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089479" y="1968337"/>
            <a:ext cx="4102521" cy="2292892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t"/>
          <a:lstStyle/>
          <a:p>
            <a:pPr algn="ctr"/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-16850"/>
            <a:ext cx="12192000" cy="32255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800" b="1" dirty="0">
                <a:latin typeface="Comic Sans MS" panose="030F0702030302020204" pitchFamily="66" charset="0"/>
              </a:rPr>
              <a:t>Meta Ethics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17314" y="323796"/>
            <a:ext cx="4073746" cy="2715252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Analytic Statements 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Synthetic Statements: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Why do </a:t>
            </a:r>
            <a:r>
              <a:rPr lang="en-GB" sz="1050" dirty="0" err="1">
                <a:latin typeface="Comic Sans MS" panose="030F0702030302020204" pitchFamily="66" charset="0"/>
              </a:rPr>
              <a:t>emotivists</a:t>
            </a:r>
            <a:r>
              <a:rPr lang="en-GB" sz="1050" dirty="0">
                <a:latin typeface="Comic Sans MS" panose="030F0702030302020204" pitchFamily="66" charset="0"/>
              </a:rPr>
              <a:t> argue moral statements are neither?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Hume’s Fork: 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651437" y="4737271"/>
            <a:ext cx="45719" cy="11353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3" y="3060441"/>
            <a:ext cx="4073745" cy="1814766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Does this devalue ethical statements?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8102411" y="305708"/>
            <a:ext cx="4089589" cy="1662628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Prescriptivism: 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</p:txBody>
      </p:sp>
      <p:graphicFrame>
        <p:nvGraphicFramePr>
          <p:cNvPr id="59" name="Table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828435"/>
              </p:ext>
            </p:extLst>
          </p:nvPr>
        </p:nvGraphicFramePr>
        <p:xfrm>
          <a:off x="8102399" y="4282622"/>
          <a:ext cx="4113384" cy="2575378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113384">
                  <a:extLst>
                    <a:ext uri="{9D8B030D-6E8A-4147-A177-3AD203B41FA5}">
                      <a16:colId xmlns:a16="http://schemas.microsoft.com/office/drawing/2014/main" val="3472552114"/>
                    </a:ext>
                  </a:extLst>
                </a:gridCol>
              </a:tblGrid>
              <a:tr h="25753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Who</a:t>
                      </a:r>
                      <a:r>
                        <a:rPr lang="en-GB" sz="105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wins the debate? </a:t>
                      </a:r>
                      <a:endParaRPr lang="en-GB" sz="105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391458"/>
                  </a:ext>
                </a:extLst>
              </a:tr>
            </a:tbl>
          </a:graphicData>
        </a:graphic>
      </p:graphicFrame>
      <p:sp>
        <p:nvSpPr>
          <p:cNvPr id="61" name="Rectangle 60"/>
          <p:cNvSpPr/>
          <p:nvPr/>
        </p:nvSpPr>
        <p:spPr>
          <a:xfrm>
            <a:off x="-8655" y="4875207"/>
            <a:ext cx="4056428" cy="1982793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t"/>
          <a:lstStyle/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62885" y="3039048"/>
            <a:ext cx="4039513" cy="38189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Charles Stevenson: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Ludwig Wittgenstein: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Your Evaluation: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4872516"/>
            <a:ext cx="20260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Boo Hurrah Theory: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Example: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112872" y="1968336"/>
            <a:ext cx="2953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Hare and </a:t>
            </a:r>
            <a:r>
              <a:rPr lang="en-GB" sz="1200" dirty="0" err="1"/>
              <a:t>Universalisability</a:t>
            </a:r>
            <a:r>
              <a:rPr lang="en-GB" sz="1200" dirty="0"/>
              <a:t>: </a:t>
            </a:r>
          </a:p>
        </p:txBody>
      </p:sp>
      <p:cxnSp>
        <p:nvCxnSpPr>
          <p:cNvPr id="7" name="Straight Connector 6"/>
          <p:cNvCxnSpPr>
            <a:endCxn id="3" idx="2"/>
          </p:cNvCxnSpPr>
          <p:nvPr/>
        </p:nvCxnSpPr>
        <p:spPr>
          <a:xfrm>
            <a:off x="2026014" y="3312367"/>
            <a:ext cx="10846" cy="156284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2637" y="3601616"/>
            <a:ext cx="3750906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952931" y="447869"/>
            <a:ext cx="0" cy="217403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152122" y="765110"/>
            <a:ext cx="3741576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283074" y="3079397"/>
            <a:ext cx="3396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Does this idea that ethical statements are just expressions of emotion make morality meaningless?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8172939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221</Words>
  <Application>Microsoft Office PowerPoint</Application>
  <PresentationFormat>Widescreen</PresentationFormat>
  <Paragraphs>173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</vt:vector>
  </TitlesOfParts>
  <Company>Kingsway Park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NVeitch</dc:creator>
  <cp:lastModifiedBy>VFarr</cp:lastModifiedBy>
  <cp:revision>41</cp:revision>
  <cp:lastPrinted>2018-03-22T13:05:22Z</cp:lastPrinted>
  <dcterms:created xsi:type="dcterms:W3CDTF">2016-11-03T09:33:24Z</dcterms:created>
  <dcterms:modified xsi:type="dcterms:W3CDTF">2018-05-09T13:07:58Z</dcterms:modified>
</cp:coreProperties>
</file>