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6" r:id="rId8"/>
    <p:sldId id="262" r:id="rId9"/>
    <p:sldId id="263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3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05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91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5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4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0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8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5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8C37-FFD0-4342-9B71-03376B9FB25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506B-416E-41A0-81DF-E10B328A7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9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What is the ideal cup of tea like?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r="5172"/>
          <a:stretch/>
        </p:blipFill>
        <p:spPr bwMode="auto">
          <a:xfrm>
            <a:off x="6373090" y="3484438"/>
            <a:ext cx="262312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10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4572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dirty="0"/>
              <a:t>Aristotle stated there maybe ideal concepts in maths but…</a:t>
            </a:r>
          </a:p>
          <a:p>
            <a:pPr algn="ctr"/>
            <a:r>
              <a:rPr lang="en-GB" dirty="0"/>
              <a:t>There is no logical reason why there has to be a perfect form of everything – why does there have to be a perfect form of jealous?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If everything in the visible world is a pale reflection of the world of Forms, then are there perfect forms of disease?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572" y="3212976"/>
            <a:ext cx="4572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None/>
            </a:pPr>
            <a:r>
              <a:rPr lang="en-GB" dirty="0"/>
              <a:t>It encourages us to question in order to learn </a:t>
            </a:r>
          </a:p>
          <a:p>
            <a:pPr algn="ctr">
              <a:buNone/>
            </a:pPr>
            <a:r>
              <a:rPr lang="en-GB" dirty="0"/>
              <a:t>and not to accept things at face value.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Plato asks us all to be philosopher, surely this will only improve society?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5076056" y="260648"/>
            <a:ext cx="3878483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/>
              <a:t>Elitist attitude: only those of intelligence are capable of knowing goodness – therefore someone with learning difficulties cannot know goodness?</a:t>
            </a:r>
          </a:p>
          <a:p>
            <a:pPr algn="ctr"/>
            <a:r>
              <a:rPr lang="en-GB" dirty="0"/>
              <a:t> Are philosophers more moral than others? </a:t>
            </a:r>
          </a:p>
          <a:p>
            <a:pPr algn="ctr"/>
            <a:r>
              <a:rPr lang="en-GB" dirty="0"/>
              <a:t>Plato thought we only do wrong when we are ignorant of what is right</a:t>
            </a:r>
          </a:p>
          <a:p>
            <a:pPr algn="ctr"/>
            <a:r>
              <a:rPr lang="en-GB" dirty="0"/>
              <a:t>(Even if there is another world – one of Forms- it is not relevant as we live in a visible world where our behaviour is linked to our actions – we live in the material world)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572" y="4869160"/>
            <a:ext cx="4572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dirty="0"/>
              <a:t>Can there be an ideal form of every plant? If so, the Forms stop being universal</a:t>
            </a:r>
          </a:p>
          <a:p>
            <a:endParaRPr lang="en-GB" dirty="0"/>
          </a:p>
          <a:p>
            <a:r>
              <a:rPr lang="en-GB" dirty="0"/>
              <a:t>The infinite regress argument – surely their needs to be a perfect form of each Form?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3109" y="4321556"/>
            <a:ext cx="33843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Plato himself does not say there is an ideal Form of everything in the world – Plato himself was ambiguous on this.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50161" y="5584943"/>
            <a:ext cx="382089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dirty="0"/>
              <a:t>Do we all share the same concept of goodness? AJ Ayer’s view is that we do not. He says when we talk of good and bad we are merely expressing an emotion. </a:t>
            </a:r>
          </a:p>
        </p:txBody>
      </p:sp>
    </p:spTree>
    <p:extLst>
      <p:ext uri="{BB962C8B-B14F-4D97-AF65-F5344CB8AC3E}">
        <p14:creationId xmlns:p14="http://schemas.microsoft.com/office/powerpoint/2010/main" val="127294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‘Plato’s </a:t>
            </a:r>
            <a:r>
              <a:rPr lang="en-GB"/>
              <a:t>analogy of the </a:t>
            </a:r>
            <a:r>
              <a:rPr lang="en-GB" dirty="0"/>
              <a:t>cave is not valid’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Complete an essay plan on this question!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Use the notes and zig-zag to help you…</a:t>
            </a:r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342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2016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/>
              <a:t>Swap books with someone who has not marked your work before…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01608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GB" dirty="0"/>
              <a:t>Then give their work two stars and a wish. Two</a:t>
            </a:r>
          </a:p>
          <a:p>
            <a:pPr algn="ctr">
              <a:buNone/>
            </a:pPr>
            <a:r>
              <a:rPr lang="en-GB" dirty="0"/>
              <a:t>things good about it and a target to help them  </a:t>
            </a:r>
          </a:p>
          <a:p>
            <a:pPr algn="ctr">
              <a:buNone/>
            </a:pPr>
            <a:r>
              <a:rPr lang="en-GB" dirty="0"/>
              <a:t>improve.</a:t>
            </a:r>
          </a:p>
        </p:txBody>
      </p:sp>
      <p:pic>
        <p:nvPicPr>
          <p:cNvPr id="27654" name="Picture 6" descr="http://t2.gstatic.com/images?q=tbn:ANd9GcSX1VMDyb27X8Tc52G8JjDRxw-D_y5pxdvosiPTtkfePvVMUaim"/>
          <p:cNvPicPr>
            <a:picLocks noChangeAspect="1" noChangeArrowheads="1"/>
          </p:cNvPicPr>
          <p:nvPr/>
        </p:nvPicPr>
        <p:blipFill>
          <a:blip r:embed="rId2" cstate="print"/>
          <a:srcRect t="15703" b="16212"/>
          <a:stretch>
            <a:fillRect/>
          </a:stretch>
        </p:blipFill>
        <p:spPr bwMode="auto">
          <a:xfrm>
            <a:off x="2699792" y="4221088"/>
            <a:ext cx="3384376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29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Evaluation of Plato’s concept of 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58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explain how Plato influenced Christianity.</a:t>
            </a:r>
          </a:p>
          <a:p>
            <a:r>
              <a:rPr lang="en-GB" dirty="0"/>
              <a:t>To be able to critically analyse Plato’s concept of forms.</a:t>
            </a:r>
          </a:p>
          <a:p>
            <a:r>
              <a:rPr lang="en-GB" dirty="0"/>
              <a:t>To be able to evaluate your own opinion on Plato’s analogy of the Cave.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46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How Plato shaped Christianity?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892480" cy="44539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People who came after him took his dualism to extremes.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 person’s appearance is not important – inferior.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Bodily pleasures are not the main source of our existence.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acquisition of physical objects is tempting but misleading.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This world is not the only world.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demiurge is god but not omnipotent– the highest is the Form of the Good from which all perfect forms come.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soul will return to the World of Form after the body is dead.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312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How has Plato influenced Christianity?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Similarities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Differences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6021288"/>
            <a:ext cx="59046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Research what John Hick says about Plato’s influence of Christianity.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0232" y="5190291"/>
            <a:ext cx="2304256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Top Philosopher: </a:t>
            </a:r>
            <a:r>
              <a:rPr lang="en-GB" dirty="0"/>
              <a:t>How did Alexander the Great have a impact on the spread of Greek culture? </a:t>
            </a:r>
          </a:p>
        </p:txBody>
      </p:sp>
    </p:spTree>
    <p:extLst>
      <p:ext uri="{BB962C8B-B14F-4D97-AF65-F5344CB8AC3E}">
        <p14:creationId xmlns:p14="http://schemas.microsoft.com/office/powerpoint/2010/main" val="177249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Discussion point!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That </a:t>
            </a:r>
            <a:r>
              <a:rPr lang="en-GB" b="1" dirty="0"/>
              <a:t>people who commit crimes </a:t>
            </a:r>
            <a:r>
              <a:rPr lang="en-GB" dirty="0"/>
              <a:t>or who are violent only do these things because </a:t>
            </a:r>
            <a:r>
              <a:rPr lang="en-GB" b="1" dirty="0"/>
              <a:t>they are ignorant of what is right?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r>
              <a:rPr lang="en-GB" dirty="0"/>
              <a:t>Or do they know their deeds are wrong, but do not care?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What does Plato think?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What do you think?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61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(A02)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You should demonstrate skill in evaluation.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You need to show why some people might agree with the statement, and why others might disagree.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You also need to evaluate each points validity.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dirty="0">
                <a:solidFill>
                  <a:srgbClr val="FF0000"/>
                </a:solidFill>
              </a:rPr>
              <a:t>For high marks support your points with reasons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25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A02 Giant Evaluation zigzag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Sort out the arguments cards into statements that </a:t>
            </a:r>
            <a:r>
              <a:rPr lang="en-GB" b="1" dirty="0">
                <a:solidFill>
                  <a:srgbClr val="FF0000"/>
                </a:solidFill>
              </a:rPr>
              <a:t>support and criticise </a:t>
            </a:r>
            <a:r>
              <a:rPr lang="en-GB" dirty="0"/>
              <a:t>Plato’s epistemology...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3808" y="3455422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31938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37381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Against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41490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0092" y="46617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Against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4923374"/>
            <a:ext cx="230425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>
                <a:solidFill>
                  <a:schemeClr val="tx1"/>
                </a:solidFill>
              </a:rPr>
              <a:t>Read through the extension material and add it to your zig –zag.</a:t>
            </a:r>
          </a:p>
        </p:txBody>
      </p:sp>
    </p:spTree>
    <p:extLst>
      <p:ext uri="{BB962C8B-B14F-4D97-AF65-F5344CB8AC3E}">
        <p14:creationId xmlns:p14="http://schemas.microsoft.com/office/powerpoint/2010/main" val="36645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60648"/>
            <a:ext cx="36004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Plato’s analogy does not show the difference between the physical world and the world of Forms – they seem the same type. </a:t>
            </a:r>
            <a:r>
              <a:rPr lang="en-GB" dirty="0">
                <a:solidFill>
                  <a:srgbClr val="FF0000"/>
                </a:solidFill>
              </a:rPr>
              <a:t>This </a:t>
            </a:r>
            <a:r>
              <a:rPr lang="en-GB" i="1" dirty="0">
                <a:solidFill>
                  <a:srgbClr val="FF0000"/>
                </a:solidFill>
              </a:rPr>
              <a:t>a priori </a:t>
            </a:r>
            <a:r>
              <a:rPr lang="en-GB" dirty="0">
                <a:solidFill>
                  <a:srgbClr val="FF0000"/>
                </a:solidFill>
              </a:rPr>
              <a:t>it is based on knowledge, not empirical evidence.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2348880"/>
            <a:ext cx="3600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Mimesis (imitation) – Plato’s analogy is poetry and yet Plato thought art and poetry to be poor forms of knowledge.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508" y="3645024"/>
            <a:ext cx="36004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Plato assumes that no-one who has found true knowledge would ever want to return to the world of shadows. But even if we find truth we may choose not to live by it.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275" y="5252383"/>
            <a:ext cx="367240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Subjectivism – good is a subjective term rather than absolute. Do we always agree about what is good? Aristotle: ‘There cannot be a single Form of Goodness’.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4938" y="260648"/>
            <a:ext cx="4572000" cy="2419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dirty="0"/>
              <a:t>There is no evidence that the World of Forms exists. Plato considers the Forms to be more real than the visible world . Today, Scientists assist us in understanding the true reality. They claim our world is worth studying in it’s own right. </a:t>
            </a:r>
          </a:p>
          <a:p>
            <a:pPr algn="ctr">
              <a:lnSpc>
                <a:spcPct val="80000"/>
              </a:lnSpc>
            </a:pPr>
            <a:endParaRPr lang="en-GB" dirty="0"/>
          </a:p>
          <a:p>
            <a:pPr algn="ctr">
              <a:lnSpc>
                <a:spcPct val="80000"/>
              </a:lnSpc>
            </a:pPr>
            <a:r>
              <a:rPr lang="en-GB" dirty="0"/>
              <a:t>Richard Dawkins: ‘it is nonsense to speak of a transcendental world’.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4938" y="2949044"/>
            <a:ext cx="45720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None/>
            </a:pPr>
            <a:r>
              <a:rPr lang="en-GB" dirty="0"/>
              <a:t>The concept of Forms explains why we all recognise the same </a:t>
            </a:r>
          </a:p>
          <a:p>
            <a:pPr algn="ctr">
              <a:buNone/>
            </a:pPr>
            <a:r>
              <a:rPr lang="en-GB" dirty="0"/>
              <a:t>essential elements in something.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Also we can all identity certain concepts.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54938" y="4948719"/>
            <a:ext cx="4572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None/>
            </a:pPr>
            <a:r>
              <a:rPr lang="en-GB" dirty="0"/>
              <a:t>This argument helps us to understand why there </a:t>
            </a:r>
          </a:p>
          <a:p>
            <a:pPr algn="ctr">
              <a:buNone/>
            </a:pPr>
            <a:r>
              <a:rPr lang="en-GB" dirty="0"/>
              <a:t>are imperfections in the world around us.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7944" y="6021288"/>
            <a:ext cx="4572000" cy="7571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Quantifier shift fallacy – just because everyone loves something does not mean we all love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6620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903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Think, Pair, Share</vt:lpstr>
      <vt:lpstr>Evaluation of Plato’s concept of forms</vt:lpstr>
      <vt:lpstr>Learning outcomes </vt:lpstr>
      <vt:lpstr>How Plato shaped Christianity?</vt:lpstr>
      <vt:lpstr>How has Plato influenced Christianity?</vt:lpstr>
      <vt:lpstr>Discussion point!</vt:lpstr>
      <vt:lpstr>(A02)</vt:lpstr>
      <vt:lpstr>A02 Giant Evaluation zigzag</vt:lpstr>
      <vt:lpstr>PowerPoint Presentation</vt:lpstr>
      <vt:lpstr>PowerPoint Presentation</vt:lpstr>
      <vt:lpstr>‘Plato’s analogy of the cave is not valid’ </vt:lpstr>
      <vt:lpstr>Swap books with someone who has not marked your work before…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Think, Pair, Share</dc:title>
  <dc:creator>NVeitch</dc:creator>
  <cp:lastModifiedBy>NVeitch</cp:lastModifiedBy>
  <cp:revision>6</cp:revision>
  <dcterms:created xsi:type="dcterms:W3CDTF">2017-09-21T07:14:04Z</dcterms:created>
  <dcterms:modified xsi:type="dcterms:W3CDTF">2017-09-21T09:06:21Z</dcterms:modified>
</cp:coreProperties>
</file>