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4" r:id="rId4"/>
    <p:sldId id="259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56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0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8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2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4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2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1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3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rgbClr val="E2DEA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A0180-B4A0-4D76-AA85-A36438683581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FE08-6CC1-470B-B25F-1CD7A238F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5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lush.com/article/charity-support" TargetMode="External"/><Relationship Id="rId2" Type="http://schemas.openxmlformats.org/officeDocument/2006/relationships/hyperlink" Target="https://uk.lush.com/article/only-way-eth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theguardian.com/environment/2014/jun/12/observer-ethical-awards-2014-winners-lus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feature=player_detailpage&amp;v=6s8iiIFgPMU#t=21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41" y="260648"/>
            <a:ext cx="8229600" cy="562074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Berlin Sans FB" pitchFamily="34" charset="0"/>
              </a:rPr>
              <a:t>‘A business does not have to act morally’</a:t>
            </a:r>
            <a:endParaRPr lang="en-GB" sz="2800" dirty="0">
              <a:latin typeface="Berlin Sans FB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437112"/>
            <a:ext cx="9120187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C00000"/>
                </a:solidFill>
                <a:latin typeface="Berlin Sans FB" pitchFamily="34" charset="0"/>
              </a:rPr>
              <a:t>Read the Statement on the board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3300"/>
                </a:solidFill>
                <a:latin typeface="Berlin Sans FB" pitchFamily="34" charset="0"/>
              </a:rPr>
              <a:t>Think carefully and silently for 1 min – what do you think and feel about this and why?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3300"/>
              </a:solidFill>
              <a:latin typeface="Berlin Sans FB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C00000"/>
                </a:solidFill>
                <a:latin typeface="Berlin Sans FB" pitchFamily="34" charset="0"/>
              </a:rPr>
              <a:t>From inside your envelope: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3300"/>
                </a:solidFill>
                <a:latin typeface="Berlin Sans FB" pitchFamily="34" charset="0"/>
              </a:rPr>
              <a:t>Take your post-it note and clearly write your view with a reason for it. Try not to be vague about WHY you feel how you do. 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3300"/>
              </a:solidFill>
              <a:latin typeface="Berlin Sans FB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C00000"/>
                </a:solidFill>
                <a:latin typeface="Berlin Sans FB" pitchFamily="34" charset="0"/>
              </a:rPr>
              <a:t>Stick</a:t>
            </a:r>
            <a:r>
              <a:rPr lang="en-GB" sz="2000" dirty="0" smtClean="0">
                <a:solidFill>
                  <a:srgbClr val="003300"/>
                </a:solidFill>
                <a:latin typeface="Berlin Sans FB" pitchFamily="34" charset="0"/>
              </a:rPr>
              <a:t> your opinion to where you feel it best belongs on the opinion line at the front of our classroom.</a:t>
            </a:r>
          </a:p>
        </p:txBody>
      </p:sp>
    </p:spTree>
    <p:extLst>
      <p:ext uri="{BB962C8B-B14F-4D97-AF65-F5344CB8AC3E}">
        <p14:creationId xmlns:p14="http://schemas.microsoft.com/office/powerpoint/2010/main" val="36751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5576" y="1268760"/>
            <a:ext cx="7128792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67944" y="548680"/>
            <a:ext cx="0" cy="5688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3608" y="6206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Agree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6206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Disagree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756536"/>
            <a:ext cx="32403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Task: </a:t>
            </a:r>
            <a:r>
              <a:rPr lang="en-GB" dirty="0" smtClean="0"/>
              <a:t>pick 2 opinions that agree and two that disagree and explain each in a more detailed paragraph.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15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will investigate 2 examples of a business that show social corporate responsibility and analyse how they do this.</a:t>
            </a:r>
          </a:p>
          <a:p>
            <a:r>
              <a:rPr lang="en-GB" dirty="0" smtClean="0"/>
              <a:t>I will analyse and evaluate their motives and impact.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38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922114"/>
          </a:xfrm>
        </p:spPr>
        <p:txBody>
          <a:bodyPr/>
          <a:lstStyle/>
          <a:p>
            <a:r>
              <a:rPr lang="en-GB" dirty="0" smtClean="0">
                <a:latin typeface="Berlin Sans FB Demi" panose="020E0802020502020306" pitchFamily="34" charset="0"/>
              </a:rPr>
              <a:t>Business Ethics</a:t>
            </a:r>
            <a:endParaRPr lang="en-GB" dirty="0">
              <a:latin typeface="Berlin Sans FB Demi" panose="020E0802020502020306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11560" y="1340768"/>
            <a:ext cx="6336704" cy="1008112"/>
          </a:xfrm>
          <a:prstGeom prst="wedgeRoundRectCallout">
            <a:avLst>
              <a:gd name="adj1" fmla="val -34232"/>
              <a:gd name="adj2" fmla="val 786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27584" y="152165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Describe 2 behaviours towards employees that may be deemed immoral in business.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19872" y="2749910"/>
            <a:ext cx="5400600" cy="1224136"/>
          </a:xfrm>
          <a:prstGeom prst="wedgeRoundRectCallout">
            <a:avLst>
              <a:gd name="adj1" fmla="val 39636"/>
              <a:gd name="adj2" fmla="val 802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07904" y="303881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Describe 2 things that may be thought of as immoral in business involving money.</a:t>
            </a:r>
            <a:endParaRPr lang="en-GB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29562" y="4558212"/>
            <a:ext cx="5580620" cy="1368152"/>
          </a:xfrm>
          <a:prstGeom prst="wedgeRoundRectCallout">
            <a:avLst>
              <a:gd name="adj1" fmla="val -33512"/>
              <a:gd name="adj2" fmla="val 815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7584" y="4755477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Describe 2 examples of actions that may be deemed as immoral in business involving the environment.</a:t>
            </a:r>
            <a:endParaRPr lang="en-GB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4749730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Stretch and Challenge: </a:t>
            </a:r>
            <a:r>
              <a:rPr lang="en-GB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include a few details about a real example to boast your grades. </a:t>
            </a:r>
            <a:endParaRPr lang="en-GB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94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777875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Positive Case Studies </a:t>
            </a:r>
            <a:r>
              <a:rPr lang="en-GB" sz="3200" b="1" dirty="0" smtClean="0">
                <a:solidFill>
                  <a:srgbClr val="00B050"/>
                </a:solidFill>
                <a:latin typeface="Candara" pitchFamily="34" charset="0"/>
              </a:rPr>
              <a:t>- Ethical Business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0825" y="1556792"/>
            <a:ext cx="8713788" cy="2664817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en-GB" sz="24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Task: </a:t>
            </a:r>
            <a:r>
              <a:rPr lang="en-GB" sz="2000" dirty="0">
                <a:solidFill>
                  <a:srgbClr val="002060"/>
                </a:solidFill>
                <a:latin typeface="Berlin Sans FB" pitchFamily="34" charset="0"/>
              </a:rPr>
              <a:t>Investigate and create a fact file about examples of Ethical Businesses</a:t>
            </a:r>
            <a:r>
              <a:rPr lang="en-GB" sz="2000" dirty="0" smtClean="0">
                <a:solidFill>
                  <a:srgbClr val="002060"/>
                </a:solidFill>
                <a:latin typeface="Berlin Sans FB" pitchFamily="34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Berlin Sans FB" pitchFamily="34" charset="0"/>
              </a:rPr>
              <a:t>Format – notes, mind map, informative poster.</a:t>
            </a:r>
            <a:endParaRPr lang="en-GB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marL="0" indent="0">
              <a:buFontTx/>
              <a:buNone/>
            </a:pPr>
            <a:r>
              <a:rPr lang="en-GB" sz="2800" b="1" dirty="0" smtClean="0">
                <a:latin typeface="Berlin Sans FB Demi" panose="020E0802020502020306" pitchFamily="34" charset="0"/>
              </a:rPr>
              <a:t>Lush:</a:t>
            </a:r>
          </a:p>
          <a:p>
            <a:pPr marL="0" indent="0">
              <a:buFontTx/>
              <a:buNone/>
            </a:pPr>
            <a:r>
              <a:rPr lang="en-GB" sz="1800" b="1" dirty="0">
                <a:latin typeface="+mj-lt"/>
              </a:rPr>
              <a:t>E</a:t>
            </a:r>
            <a:r>
              <a:rPr lang="en-GB" sz="1800" b="1" dirty="0" smtClean="0">
                <a:latin typeface="+mj-lt"/>
              </a:rPr>
              <a:t>thics</a:t>
            </a:r>
            <a:endParaRPr lang="en-GB" sz="1800" b="1" dirty="0">
              <a:latin typeface="+mj-lt"/>
            </a:endParaRPr>
          </a:p>
          <a:p>
            <a:pPr marL="0" indent="0">
              <a:buFontTx/>
              <a:buNone/>
            </a:pPr>
            <a:r>
              <a:rPr lang="en-GB" sz="1800" dirty="0" smtClean="0"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uk.lush.com/article/only-way-ethics</a:t>
            </a:r>
            <a:endParaRPr lang="en-GB" sz="1800" dirty="0" smtClean="0"/>
          </a:p>
          <a:p>
            <a:pPr marL="0" indent="0">
              <a:buFontTx/>
              <a:buNone/>
            </a:pPr>
            <a:r>
              <a:rPr lang="en-GB" sz="1800" b="1" dirty="0" smtClean="0"/>
              <a:t>Charity:</a:t>
            </a:r>
          </a:p>
          <a:p>
            <a:pPr marL="0" indent="0">
              <a:buFontTx/>
              <a:buNone/>
            </a:pP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uk.lush.com/article/charity-support</a:t>
            </a:r>
            <a:endParaRPr lang="en-GB" sz="1800" dirty="0" smtClean="0"/>
          </a:p>
          <a:p>
            <a:pPr marL="0" indent="0">
              <a:buFontTx/>
              <a:buNone/>
            </a:pPr>
            <a:r>
              <a:rPr lang="en-GB" sz="1800" b="1" dirty="0" smtClean="0"/>
              <a:t>Prizes/media:</a:t>
            </a:r>
          </a:p>
          <a:p>
            <a:pPr marL="0" indent="0">
              <a:buFontTx/>
              <a:buNone/>
            </a:pPr>
            <a:r>
              <a:rPr lang="en-GB" sz="1800" dirty="0">
                <a:hlinkClick r:id="rId4"/>
              </a:rPr>
              <a:t>http://</a:t>
            </a:r>
            <a:r>
              <a:rPr lang="en-GB" sz="1800" dirty="0" smtClean="0">
                <a:hlinkClick r:id="rId4"/>
              </a:rPr>
              <a:t>www.theguardian.com/environment/2014/jun/12/observer-ethical-awards-2014-winners-lush</a:t>
            </a:r>
            <a:endParaRPr lang="en-GB" sz="1800" dirty="0" smtClean="0"/>
          </a:p>
          <a:p>
            <a:pPr marL="0" indent="0">
              <a:buFontTx/>
              <a:buNone/>
            </a:pPr>
            <a:endParaRPr lang="en-GB" sz="1800" dirty="0" smtClean="0"/>
          </a:p>
          <a:p>
            <a:pPr marL="0" indent="0">
              <a:buFontTx/>
              <a:buNone/>
            </a:pPr>
            <a:endParaRPr lang="en-GB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69459" y="4509120"/>
            <a:ext cx="842486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Task tips</a:t>
            </a:r>
            <a:r>
              <a:rPr lang="en-GB" sz="24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02060"/>
                </a:solidFill>
              </a:rPr>
              <a:t>Basic </a:t>
            </a:r>
            <a:r>
              <a:rPr lang="en-GB" dirty="0">
                <a:solidFill>
                  <a:srgbClr val="002060"/>
                </a:solidFill>
              </a:rPr>
              <a:t>business </a:t>
            </a:r>
            <a:r>
              <a:rPr lang="en-GB" dirty="0" smtClean="0">
                <a:solidFill>
                  <a:srgbClr val="002060"/>
                </a:solidFill>
              </a:rPr>
              <a:t>profile (dates, founder, products)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Company stance on ethical issues (environment/employees/consumers/social responsibility et al)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Ethical mission </a:t>
            </a:r>
            <a:r>
              <a:rPr lang="en-GB" dirty="0" smtClean="0">
                <a:solidFill>
                  <a:srgbClr val="002060"/>
                </a:solidFill>
              </a:rPr>
              <a:t>statement – what are their aims?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How the company promotes ethical business - examples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</a:rPr>
              <a:t>News coverage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" y="18593"/>
            <a:ext cx="237604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Feedback</a:t>
            </a:r>
            <a:endParaRPr lang="en-GB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2060848"/>
            <a:ext cx="5266928" cy="25488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In pairs: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B050"/>
              </a:solidFill>
              <a:latin typeface="Berlin Sans FB Demi" panose="020E0802020502020306" pitchFamily="34" charset="0"/>
            </a:endParaRPr>
          </a:p>
          <a:p>
            <a:pPr marL="514350" indent="-514350">
              <a:buAutoNum type="arabicPeriod"/>
            </a:pPr>
            <a:r>
              <a:rPr lang="en-GB" sz="2400" dirty="0" smtClean="0"/>
              <a:t>What was ethical about the company you looked at?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What did you think about their approach?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Do you think their ethical stance attracts customers – why yes or no?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312368" cy="626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20" y="4751058"/>
            <a:ext cx="355854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7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w="28575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M&amp;S – Plan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3106688" cy="2409131"/>
          </a:xfrm>
          <a:ln w="34925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endParaRPr lang="en-GB" dirty="0"/>
          </a:p>
          <a:p>
            <a:pPr marL="0" indent="0">
              <a:buFontTx/>
              <a:buNone/>
            </a:pPr>
            <a:r>
              <a:rPr lang="en-GB" sz="2400" dirty="0" smtClean="0"/>
              <a:t>M&amp;S</a:t>
            </a:r>
            <a:r>
              <a:rPr lang="en-GB" sz="2400" dirty="0"/>
              <a:t>: </a:t>
            </a:r>
          </a:p>
          <a:p>
            <a:pPr marL="0" indent="0">
              <a:buFontTx/>
              <a:buNone/>
            </a:pPr>
            <a:r>
              <a:rPr lang="en-GB" sz="2400" dirty="0">
                <a:hlinkClick r:id="rId2"/>
              </a:rPr>
              <a:t>http://www.youtube.com/watch?feature=player_detailpage&amp;v=6s8iiIFgPMU#t=21s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7990" r="21043" b="8937"/>
          <a:stretch/>
        </p:blipFill>
        <p:spPr bwMode="auto">
          <a:xfrm>
            <a:off x="4211960" y="1760433"/>
            <a:ext cx="4563454" cy="361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412776"/>
            <a:ext cx="3168352" cy="120032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Task:</a:t>
            </a:r>
          </a:p>
          <a:p>
            <a:endParaRPr lang="en-GB" dirty="0"/>
          </a:p>
          <a:p>
            <a:r>
              <a:rPr lang="en-GB" dirty="0" smtClean="0"/>
              <a:t>Create a fact file (same content as LUSH)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8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353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‘A business does not have to act morally’</vt:lpstr>
      <vt:lpstr>PowerPoint Presentation</vt:lpstr>
      <vt:lpstr>Learning Outcomes</vt:lpstr>
      <vt:lpstr>Business Ethics</vt:lpstr>
      <vt:lpstr>Positive Case Studies - Ethical Business</vt:lpstr>
      <vt:lpstr>Feedback</vt:lpstr>
      <vt:lpstr>M&amp;S – Plan A</vt:lpstr>
    </vt:vector>
  </TitlesOfParts>
  <Company>Rosset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VFarr</dc:creator>
  <cp:lastModifiedBy>VFarr</cp:lastModifiedBy>
  <cp:revision>17</cp:revision>
  <dcterms:created xsi:type="dcterms:W3CDTF">2014-06-10T13:40:38Z</dcterms:created>
  <dcterms:modified xsi:type="dcterms:W3CDTF">2017-01-16T11:47:35Z</dcterms:modified>
</cp:coreProperties>
</file>