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2888" y="5637401"/>
            <a:ext cx="4039516" cy="12205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Views on Pollution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2"/>
            <a:ext cx="4045976" cy="421602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Stewardship: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How would Christians show they are a steward?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Quote: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Dominion: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How would Christians show they have dominion?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Quote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2 - Theme B – Religion and Life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61840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How do Creationists/literalists believe the universe/world was created?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Quote: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1960294"/>
            <a:ext cx="4073745" cy="16968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How do liberalists think the universe/world was created?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Evidence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09" y="323797"/>
            <a:ext cx="4089589" cy="207922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Attitudes to animals – Animal Experimentation for COSMETICS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Roman Catholics;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Protestants (Church of England)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Buddhists: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5637403"/>
            <a:ext cx="4074770" cy="12205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How do the views differ in the creation of the world?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0" y="3662455"/>
            <a:ext cx="4056428" cy="1974945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47" y="3675280"/>
            <a:ext cx="4027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How do scientists believe the world/universe began?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4770" y="4543126"/>
            <a:ext cx="2365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How is the environment abused?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8086555" y="2403023"/>
            <a:ext cx="4089589" cy="207922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Attitudes to animals – Animal Experimentation for MEDICAL RESEARCH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Roman Catholics;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Protestants (Church of England)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Buddhists: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94479" y="4500338"/>
            <a:ext cx="4089589" cy="235766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Attitudes to animals – Use of animals for FOOD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Roman Catholics;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Protestants (Church of England)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Buddhists: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75543" y="1867309"/>
            <a:ext cx="4516457" cy="940524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2 - Theme B – Religion and Life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35633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How do Christians believe humans were created?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09647"/>
            <a:ext cx="4073745" cy="128862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Quote &amp; Evidence from the Bible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656164" y="318090"/>
            <a:ext cx="4555198" cy="249544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Euthanasia: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Roman Catholic View + teaching: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Protestant – CoE View+ teaching: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Buddhist View+ teaching: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18185"/>
              </p:ext>
            </p:extLst>
          </p:nvPr>
        </p:nvGraphicFramePr>
        <p:xfrm>
          <a:off x="7675542" y="2807833"/>
          <a:ext cx="4507540" cy="175093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07540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1750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omic Sans MS" panose="030F0702030302020204" pitchFamily="66" charset="0"/>
                        </a:rPr>
                        <a:t>Different</a:t>
                      </a: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 types of Euthanasia: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Voluntary:</a:t>
                      </a:r>
                      <a:br>
                        <a:rPr lang="en-GB" sz="1050" b="0" baseline="0" dirty="0">
                          <a:latin typeface="Comic Sans MS" panose="030F0702030302020204" pitchFamily="66" charset="0"/>
                        </a:rPr>
                      </a:b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Involuntary: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Passive: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Active: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4664279"/>
            <a:ext cx="4056428" cy="219181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similarities and differences between scientific and religious views on creation.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3507" y="4097256"/>
            <a:ext cx="3612657" cy="276074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Abortion: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Roman Catholic View + teaching: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Protestant – </a:t>
            </a:r>
            <a:r>
              <a:rPr lang="en-GB" sz="1050">
                <a:solidFill>
                  <a:schemeClr val="tx1"/>
                </a:solidFill>
                <a:latin typeface="Comic Sans MS" panose="030F0702030302020204" pitchFamily="66" charset="0"/>
              </a:rPr>
              <a:t>CoE View + </a:t>
            </a:r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teaching: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Buddhist View + teaching: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323796"/>
            <a:ext cx="3610591" cy="3767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b="1" dirty="0" err="1">
                <a:latin typeface="Comic Sans MS" panose="030F0702030302020204" pitchFamily="66" charset="0"/>
              </a:rPr>
              <a:t>Sancity</a:t>
            </a:r>
            <a:r>
              <a:rPr lang="en-GB" sz="1050" b="1" dirty="0">
                <a:latin typeface="Comic Sans MS" panose="030F0702030302020204" pitchFamily="66" charset="0"/>
              </a:rPr>
              <a:t> of Life: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Quality of Life: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Agape: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7799" y="2634964"/>
            <a:ext cx="4042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What is the theory of evolution?</a:t>
            </a:r>
          </a:p>
        </p:txBody>
      </p:sp>
      <p:sp>
        <p:nvSpPr>
          <p:cNvPr id="9" name="Rectangle 8"/>
          <p:cNvSpPr/>
          <p:nvPr/>
        </p:nvSpPr>
        <p:spPr>
          <a:xfrm>
            <a:off x="7673476" y="4619401"/>
            <a:ext cx="45096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Beliefs about the afterlife: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Roman Catholic View + teaching: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Protestant – CoE View + teaching: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Buddhist View + teaching: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992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273</Words>
  <Application>Microsoft Office PowerPoint</Application>
  <PresentationFormat>Widescreen</PresentationFormat>
  <Paragraphs>148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JNicholls</cp:lastModifiedBy>
  <cp:revision>40</cp:revision>
  <cp:lastPrinted>2018-03-28T12:31:13Z</cp:lastPrinted>
  <dcterms:created xsi:type="dcterms:W3CDTF">2016-11-03T09:33:24Z</dcterms:created>
  <dcterms:modified xsi:type="dcterms:W3CDTF">2018-04-30T13:49:06Z</dcterms:modified>
</cp:coreProperties>
</file>