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8293088" y="4932790"/>
            <a:ext cx="3898910" cy="1925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Treatment of the disabled in society: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97294" y="327102"/>
            <a:ext cx="4483100" cy="173737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Status and Treatment of Homosexuals in Christianity: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In the past: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Now: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2: Theme F – Religion, Human Rights &amp; Social Justice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607709"/>
            <a:ext cx="3784600" cy="177840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Status of Women in Christianity: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In the past: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Now: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67700" y="323797"/>
            <a:ext cx="3924298" cy="157211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Responsibility surrounding human rights: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29546" y="3384568"/>
            <a:ext cx="3826833" cy="16787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Treatment of Women in Christianity: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In the past: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Now:</a:t>
            </a:r>
          </a:p>
        </p:txBody>
      </p:sp>
      <p:sp>
        <p:nvSpPr>
          <p:cNvPr id="2" name="Rectangle 1"/>
          <p:cNvSpPr/>
          <p:nvPr/>
        </p:nvSpPr>
        <p:spPr>
          <a:xfrm>
            <a:off x="8280387" y="1914002"/>
            <a:ext cx="3911611" cy="301879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social injustice: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racial prejudice and discrimination: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Teachings:</a:t>
            </a:r>
          </a:p>
        </p:txBody>
      </p:sp>
      <p:sp>
        <p:nvSpPr>
          <p:cNvPr id="4" name="Rectangle 3"/>
          <p:cNvSpPr/>
          <p:nvPr/>
        </p:nvSpPr>
        <p:spPr>
          <a:xfrm>
            <a:off x="3797287" y="4055566"/>
            <a:ext cx="4495801" cy="2784561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7294" y="2082567"/>
            <a:ext cx="4483100" cy="2254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Issues surrounding equality: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Issues surrounding the freedom of belief: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7313" y="5067128"/>
            <a:ext cx="3828498" cy="1790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Status &amp; Treatment of Women in Society: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In the past: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Now: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94410" y="4357787"/>
            <a:ext cx="40276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What are human rights?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Examples of human rights: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05708"/>
            <a:ext cx="3797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Prejudice: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Discrimination: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9344" y="4732810"/>
            <a:ext cx="4039516" cy="2125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Fair Pay: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Christian attitudes: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Buddhist attitudes: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56427" y="327101"/>
            <a:ext cx="4045976" cy="217176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Poverty: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Issues: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Responses to: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>
                <a:latin typeface="Comic Sans MS" panose="030F0702030302020204" pitchFamily="66" charset="0"/>
              </a:rPr>
              <a:t>Paper 2: Theme F – Religion, Human Rights &amp; Social Justice</a:t>
            </a:r>
            <a:endParaRPr lang="en-GB" sz="18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235220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Christian attitudes to the right to wealth: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Buddhist attitudes to the right to wealth: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201" y="2675999"/>
            <a:ext cx="4094084" cy="11043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Christian views on the uses wealth</a:t>
            </a:r>
            <a:r>
              <a:rPr lang="en-GB" sz="1050" dirty="0">
                <a:latin typeface="Comic Sans MS" panose="030F0702030302020204" pitchFamily="66" charset="0"/>
              </a:rPr>
              <a:t>: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09" y="323797"/>
            <a:ext cx="4089589" cy="258437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Excessive interest on loans: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Christian attitudes: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Buddhist attitudes: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6286" y="2530244"/>
            <a:ext cx="4039513" cy="22025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Causes of poverty: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08860" y="2926264"/>
            <a:ext cx="4083140" cy="15696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People trafficking:</a:t>
            </a:r>
          </a:p>
          <a:p>
            <a:endParaRPr lang="en-GB" sz="1200" dirty="0"/>
          </a:p>
          <a:p>
            <a:r>
              <a:rPr lang="en-GB" sz="1200" dirty="0"/>
              <a:t>Christian attitudes: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Buddhist attitudes: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102396" y="4531634"/>
            <a:ext cx="4103401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The responsibility of people living in poverty to help themselves: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-31201" y="3839919"/>
            <a:ext cx="4073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Buddhist views on the uses of wealth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262" y="4909939"/>
            <a:ext cx="4094084" cy="9626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Christian issues with wealth</a:t>
            </a:r>
            <a:r>
              <a:rPr lang="en-GB" sz="1050" dirty="0">
                <a:latin typeface="Comic Sans MS" panose="030F0702030302020204" pitchFamily="66" charset="0"/>
              </a:rPr>
              <a:t>: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31201" y="5869328"/>
            <a:ext cx="4073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Buddhist issues with wealth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115799" y="5742826"/>
            <a:ext cx="4094084" cy="11043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Charities giving money to help the poor:</a:t>
            </a:r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6682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230</Words>
  <Application>Microsoft Office PowerPoint</Application>
  <PresentationFormat>Widescreen</PresentationFormat>
  <Paragraphs>124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JNicholls</cp:lastModifiedBy>
  <cp:revision>33</cp:revision>
  <cp:lastPrinted>2016-11-03T10:19:48Z</cp:lastPrinted>
  <dcterms:created xsi:type="dcterms:W3CDTF">2016-11-03T09:33:24Z</dcterms:created>
  <dcterms:modified xsi:type="dcterms:W3CDTF">2018-04-30T14:03:38Z</dcterms:modified>
</cp:coreProperties>
</file>