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86388B-DC1F-49AF-BBE3-04AA33E57F5A}"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12964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86388B-DC1F-49AF-BBE3-04AA33E57F5A}"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320461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86388B-DC1F-49AF-BBE3-04AA33E57F5A}"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1496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86388B-DC1F-49AF-BBE3-04AA33E57F5A}"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9274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86388B-DC1F-49AF-BBE3-04AA33E57F5A}"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3289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86388B-DC1F-49AF-BBE3-04AA33E57F5A}" type="datetimeFigureOut">
              <a:rPr lang="en-GB" smtClean="0"/>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52462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86388B-DC1F-49AF-BBE3-04AA33E57F5A}" type="datetimeFigureOut">
              <a:rPr lang="en-GB" smtClean="0"/>
              <a:t>15/06/2018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356215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86388B-DC1F-49AF-BBE3-04AA33E57F5A}" type="datetimeFigureOut">
              <a:rPr lang="en-GB" smtClean="0"/>
              <a:t>15/06/2018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278310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6388B-DC1F-49AF-BBE3-04AA33E57F5A}" type="datetimeFigureOut">
              <a:rPr lang="en-GB" smtClean="0"/>
              <a:t>15/06/2018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338877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86388B-DC1F-49AF-BBE3-04AA33E57F5A}" type="datetimeFigureOut">
              <a:rPr lang="en-GB" smtClean="0"/>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177674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86388B-DC1F-49AF-BBE3-04AA33E57F5A}" type="datetimeFigureOut">
              <a:rPr lang="en-GB" smtClean="0"/>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3A523-CA56-4584-ABCB-2B2CC081B912}" type="slidenum">
              <a:rPr lang="en-GB" smtClean="0"/>
              <a:t>‹#›</a:t>
            </a:fld>
            <a:endParaRPr lang="en-GB"/>
          </a:p>
        </p:txBody>
      </p:sp>
    </p:spTree>
    <p:extLst>
      <p:ext uri="{BB962C8B-B14F-4D97-AF65-F5344CB8AC3E}">
        <p14:creationId xmlns:p14="http://schemas.microsoft.com/office/powerpoint/2010/main" val="131744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6388B-DC1F-49AF-BBE3-04AA33E57F5A}" type="datetimeFigureOut">
              <a:rPr lang="en-GB" smtClean="0"/>
              <a:t>15/06/2018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3A523-CA56-4584-ABCB-2B2CC081B912}" type="slidenum">
              <a:rPr lang="en-GB" smtClean="0"/>
              <a:t>‹#›</a:t>
            </a:fld>
            <a:endParaRPr lang="en-GB"/>
          </a:p>
        </p:txBody>
      </p:sp>
    </p:spTree>
    <p:extLst>
      <p:ext uri="{BB962C8B-B14F-4D97-AF65-F5344CB8AC3E}">
        <p14:creationId xmlns:p14="http://schemas.microsoft.com/office/powerpoint/2010/main" val="717628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GB" dirty="0"/>
              <a:t>Tibetan Visualisation and Deity Yoga</a:t>
            </a:r>
          </a:p>
        </p:txBody>
      </p:sp>
      <p:sp>
        <p:nvSpPr>
          <p:cNvPr id="3" name="Content Placeholder 2"/>
          <p:cNvSpPr>
            <a:spLocks noGrp="1"/>
          </p:cNvSpPr>
          <p:nvPr>
            <p:ph idx="1"/>
          </p:nvPr>
        </p:nvSpPr>
        <p:spPr>
          <a:xfrm>
            <a:off x="838200" y="2099387"/>
            <a:ext cx="10515600" cy="4077575"/>
          </a:xfrm>
          <a:ln>
            <a:solidFill>
              <a:srgbClr val="7030A0"/>
            </a:solidFill>
          </a:ln>
        </p:spPr>
        <p:txBody>
          <a:bodyPr>
            <a:normAutofit/>
          </a:bodyPr>
          <a:lstStyle/>
          <a:p>
            <a:pPr marL="0" indent="0">
              <a:buNone/>
            </a:pPr>
            <a:r>
              <a:rPr lang="en-GB" dirty="0"/>
              <a:t>In deity yoga one of the visualisations performed is:</a:t>
            </a:r>
          </a:p>
          <a:p>
            <a:pPr marL="0" indent="0">
              <a:buNone/>
            </a:pPr>
            <a:endParaRPr lang="en-GB" dirty="0"/>
          </a:p>
          <a:p>
            <a:endParaRPr lang="en-GB" dirty="0"/>
          </a:p>
          <a:p>
            <a:pPr lvl="1"/>
            <a:r>
              <a:rPr lang="en-GB" dirty="0">
                <a:solidFill>
                  <a:srgbClr val="0070C0"/>
                </a:solidFill>
              </a:rPr>
              <a:t>Seeing one's body as the body of the deity</a:t>
            </a:r>
          </a:p>
          <a:p>
            <a:pPr lvl="1"/>
            <a:r>
              <a:rPr lang="en-GB" dirty="0">
                <a:solidFill>
                  <a:srgbClr val="0070C0"/>
                </a:solidFill>
              </a:rPr>
              <a:t>Seeing one's environment as the pure land or mandala of the deity</a:t>
            </a:r>
          </a:p>
          <a:p>
            <a:pPr lvl="1"/>
            <a:r>
              <a:rPr lang="en-GB" dirty="0">
                <a:solidFill>
                  <a:srgbClr val="0070C0"/>
                </a:solidFill>
              </a:rPr>
              <a:t>Perceiving one's enjoyments as bliss of the deity, free from attachment</a:t>
            </a:r>
          </a:p>
          <a:p>
            <a:pPr lvl="1"/>
            <a:r>
              <a:rPr lang="en-GB" dirty="0">
                <a:solidFill>
                  <a:srgbClr val="0070C0"/>
                </a:solidFill>
              </a:rPr>
              <a:t>Performing one's actions only for the benefit of others </a:t>
            </a:r>
            <a:endParaRPr lang="en-GB" dirty="0"/>
          </a:p>
        </p:txBody>
      </p:sp>
    </p:spTree>
    <p:extLst>
      <p:ext uri="{BB962C8B-B14F-4D97-AF65-F5344CB8AC3E}">
        <p14:creationId xmlns:p14="http://schemas.microsoft.com/office/powerpoint/2010/main" val="3474154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GB" dirty="0"/>
              <a:t>Pure Land - Chanting</a:t>
            </a:r>
          </a:p>
        </p:txBody>
      </p:sp>
      <p:sp>
        <p:nvSpPr>
          <p:cNvPr id="3" name="Content Placeholder 2"/>
          <p:cNvSpPr>
            <a:spLocks noGrp="1"/>
          </p:cNvSpPr>
          <p:nvPr>
            <p:ph idx="1"/>
          </p:nvPr>
        </p:nvSpPr>
        <p:spPr>
          <a:xfrm>
            <a:off x="838199" y="1973425"/>
            <a:ext cx="4591269" cy="4525963"/>
          </a:xfrm>
          <a:ln>
            <a:solidFill>
              <a:srgbClr val="7030A0"/>
            </a:solidFill>
          </a:ln>
        </p:spPr>
        <p:txBody>
          <a:bodyPr>
            <a:normAutofit lnSpcReduction="10000"/>
          </a:bodyPr>
          <a:lstStyle/>
          <a:p>
            <a:r>
              <a:rPr lang="en-GB" dirty="0"/>
              <a:t>Repeating for the name of </a:t>
            </a:r>
            <a:r>
              <a:rPr lang="en-GB" dirty="0" err="1"/>
              <a:t>Amitābha</a:t>
            </a:r>
            <a:r>
              <a:rPr lang="en-GB" dirty="0"/>
              <a:t> Buddha is traditionally a form of Mindfulness meditation. </a:t>
            </a:r>
          </a:p>
          <a:p>
            <a:endParaRPr lang="en-GB" dirty="0"/>
          </a:p>
          <a:p>
            <a:r>
              <a:rPr lang="en-GB" dirty="0"/>
              <a:t>This may be done vocally or mentally, and with or without the use of Buddhist prayer beads. Those who practice this method often commit to a fixed set of repetitions per day. </a:t>
            </a:r>
          </a:p>
        </p:txBody>
      </p:sp>
      <p:pic>
        <p:nvPicPr>
          <p:cNvPr id="4" name="Picture 3"/>
          <p:cNvPicPr>
            <a:picLocks noChangeAspect="1"/>
          </p:cNvPicPr>
          <p:nvPr/>
        </p:nvPicPr>
        <p:blipFill>
          <a:blip r:embed="rId2"/>
          <a:stretch>
            <a:fillRect/>
          </a:stretch>
        </p:blipFill>
        <p:spPr>
          <a:xfrm>
            <a:off x="6250359" y="2776668"/>
            <a:ext cx="4162603" cy="2875980"/>
          </a:xfrm>
          <a:prstGeom prst="rect">
            <a:avLst/>
          </a:prstGeom>
        </p:spPr>
      </p:pic>
    </p:spTree>
    <p:extLst>
      <p:ext uri="{BB962C8B-B14F-4D97-AF65-F5344CB8AC3E}">
        <p14:creationId xmlns:p14="http://schemas.microsoft.com/office/powerpoint/2010/main" val="2787511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274638"/>
            <a:ext cx="9100457" cy="922114"/>
          </a:xfrm>
          <a:ln>
            <a:solidFill>
              <a:srgbClr val="7030A0"/>
            </a:solidFill>
          </a:ln>
        </p:spPr>
        <p:txBody>
          <a:bodyPr/>
          <a:lstStyle/>
          <a:p>
            <a:r>
              <a:rPr lang="en-GB" dirty="0"/>
              <a:t>Pure Land - Visualisations</a:t>
            </a:r>
          </a:p>
        </p:txBody>
      </p:sp>
      <p:sp>
        <p:nvSpPr>
          <p:cNvPr id="3" name="Content Placeholder 2"/>
          <p:cNvSpPr>
            <a:spLocks noGrp="1"/>
          </p:cNvSpPr>
          <p:nvPr>
            <p:ph idx="1"/>
          </p:nvPr>
        </p:nvSpPr>
        <p:spPr>
          <a:xfrm>
            <a:off x="1110343" y="1520890"/>
            <a:ext cx="9100457" cy="4860438"/>
          </a:xfrm>
          <a:ln>
            <a:solidFill>
              <a:srgbClr val="7030A0"/>
            </a:solidFill>
          </a:ln>
        </p:spPr>
        <p:txBody>
          <a:bodyPr>
            <a:noAutofit/>
          </a:bodyPr>
          <a:lstStyle/>
          <a:p>
            <a:r>
              <a:rPr lang="en-GB" sz="2400" dirty="0"/>
              <a:t>Another practice found in Pure Land Buddhism is meditative contemplation and visualization of </a:t>
            </a:r>
            <a:r>
              <a:rPr lang="en-GB" sz="2400" dirty="0" err="1"/>
              <a:t>Amitābha</a:t>
            </a:r>
            <a:r>
              <a:rPr lang="en-GB" sz="2400" dirty="0"/>
              <a:t> Buddha, his attendant bodhisattvas, and the Pure Land. </a:t>
            </a:r>
          </a:p>
          <a:p>
            <a:endParaRPr lang="en-GB" sz="2400" dirty="0"/>
          </a:p>
          <a:p>
            <a:r>
              <a:rPr lang="en-GB" sz="2400" dirty="0"/>
              <a:t>The basis of this is found in the </a:t>
            </a:r>
            <a:r>
              <a:rPr lang="en-GB" sz="2400" i="1" dirty="0"/>
              <a:t>Contemplation Sutra</a:t>
            </a:r>
            <a:r>
              <a:rPr lang="en-GB" sz="2400" dirty="0"/>
              <a:t>, in which the Buddha describes to Queen </a:t>
            </a:r>
            <a:r>
              <a:rPr lang="en-GB" sz="2400" dirty="0" err="1"/>
              <a:t>Vaidehi</a:t>
            </a:r>
            <a:r>
              <a:rPr lang="en-GB" sz="2400" dirty="0"/>
              <a:t> the practices of thirteen progressive visualization methods, corresponding to the attainment of various levels of rebirth in the Pure Land.</a:t>
            </a:r>
          </a:p>
          <a:p>
            <a:pPr marL="0" indent="0">
              <a:buNone/>
            </a:pPr>
            <a:r>
              <a:rPr lang="en-GB" sz="2400" dirty="0"/>
              <a:t> </a:t>
            </a:r>
          </a:p>
          <a:p>
            <a:r>
              <a:rPr lang="en-GB" sz="2400" dirty="0"/>
              <a:t>The first of these steps is contemplation of a setting sun, until the visualization is clear whether the eyes are open or closed. </a:t>
            </a:r>
          </a:p>
        </p:txBody>
      </p:sp>
    </p:spTree>
    <p:extLst>
      <p:ext uri="{BB962C8B-B14F-4D97-AF65-F5344CB8AC3E}">
        <p14:creationId xmlns:p14="http://schemas.microsoft.com/office/powerpoint/2010/main" val="76923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GB" dirty="0"/>
              <a:t>Modern Mindfulness Meditation</a:t>
            </a:r>
          </a:p>
        </p:txBody>
      </p:sp>
      <p:sp>
        <p:nvSpPr>
          <p:cNvPr id="3" name="Content Placeholder 2"/>
          <p:cNvSpPr>
            <a:spLocks noGrp="1"/>
          </p:cNvSpPr>
          <p:nvPr>
            <p:ph idx="1"/>
          </p:nvPr>
        </p:nvSpPr>
        <p:spPr/>
        <p:txBody>
          <a:bodyPr>
            <a:normAutofit/>
          </a:bodyPr>
          <a:lstStyle/>
          <a:p>
            <a:pPr marL="0" indent="0">
              <a:buNone/>
            </a:pPr>
            <a:r>
              <a:rPr lang="en-GB" b="1" dirty="0" err="1">
                <a:solidFill>
                  <a:srgbClr val="FF0000"/>
                </a:solidFill>
              </a:rPr>
              <a:t>Thich</a:t>
            </a:r>
            <a:r>
              <a:rPr lang="en-GB" b="1" dirty="0">
                <a:solidFill>
                  <a:srgbClr val="FF0000"/>
                </a:solidFill>
              </a:rPr>
              <a:t> </a:t>
            </a:r>
            <a:r>
              <a:rPr lang="en-GB" b="1" dirty="0" err="1">
                <a:solidFill>
                  <a:srgbClr val="FF0000"/>
                </a:solidFill>
              </a:rPr>
              <a:t>Nhat</a:t>
            </a:r>
            <a:r>
              <a:rPr lang="en-GB" b="1" dirty="0">
                <a:solidFill>
                  <a:srgbClr val="FF0000"/>
                </a:solidFill>
              </a:rPr>
              <a:t> Hanh</a:t>
            </a:r>
          </a:p>
          <a:p>
            <a:pPr marL="0" indent="0">
              <a:buNone/>
            </a:pPr>
            <a:endParaRPr lang="en-GB" dirty="0"/>
          </a:p>
          <a:p>
            <a:pPr marL="0" indent="0">
              <a:buNone/>
            </a:pPr>
            <a:r>
              <a:rPr lang="en-GB" dirty="0"/>
              <a:t>Mindfulness is when you are truly there, mind and body together. You breathe in and out mindfully, you bring your mind back to your body, and you are there. When your mind is there with your body, you are established in the present moment. Then you can recognize the many conditions of happiness that are in you and around you, and happiness just comes naturally.</a:t>
            </a:r>
          </a:p>
        </p:txBody>
      </p:sp>
    </p:spTree>
    <p:extLst>
      <p:ext uri="{BB962C8B-B14F-4D97-AF65-F5344CB8AC3E}">
        <p14:creationId xmlns:p14="http://schemas.microsoft.com/office/powerpoint/2010/main" val="9828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GB" dirty="0"/>
              <a:t>Zen</a:t>
            </a:r>
          </a:p>
        </p:txBody>
      </p:sp>
      <p:sp>
        <p:nvSpPr>
          <p:cNvPr id="3" name="Content Placeholder 2"/>
          <p:cNvSpPr>
            <a:spLocks noGrp="1"/>
          </p:cNvSpPr>
          <p:nvPr>
            <p:ph idx="1"/>
          </p:nvPr>
        </p:nvSpPr>
        <p:spPr>
          <a:ln>
            <a:solidFill>
              <a:srgbClr val="7030A0"/>
            </a:solidFill>
          </a:ln>
        </p:spPr>
        <p:txBody>
          <a:bodyPr>
            <a:normAutofit/>
          </a:bodyPr>
          <a:lstStyle/>
          <a:p>
            <a:r>
              <a:rPr lang="en-GB" dirty="0"/>
              <a:t>Zen is about living in the present with complete awareness.</a:t>
            </a:r>
          </a:p>
          <a:p>
            <a:r>
              <a:rPr lang="en-GB" dirty="0"/>
              <a:t>Practitioners turn off the automatic pilot that most of us operate from throughout the day -- we don't really notice all the things that are going on around us or within our own minds.</a:t>
            </a:r>
          </a:p>
          <a:p>
            <a:r>
              <a:rPr lang="en-GB" dirty="0"/>
              <a:t>They try to experience each moment directly. They don't let thoughts, memories, fears or hopes get in the way.</a:t>
            </a:r>
          </a:p>
          <a:p>
            <a:r>
              <a:rPr lang="en-GB" dirty="0"/>
              <a:t>They practice being aware of everything they see, hear, feel, taste, and smell.</a:t>
            </a:r>
          </a:p>
          <a:p>
            <a:endParaRPr lang="en-GB" dirty="0"/>
          </a:p>
        </p:txBody>
      </p:sp>
    </p:spTree>
    <p:extLst>
      <p:ext uri="{BB962C8B-B14F-4D97-AF65-F5344CB8AC3E}">
        <p14:creationId xmlns:p14="http://schemas.microsoft.com/office/powerpoint/2010/main" val="50699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GB" dirty="0"/>
              <a:t>Zen</a:t>
            </a:r>
          </a:p>
        </p:txBody>
      </p:sp>
      <p:sp>
        <p:nvSpPr>
          <p:cNvPr id="3" name="Content Placeholder 2"/>
          <p:cNvSpPr>
            <a:spLocks noGrp="1"/>
          </p:cNvSpPr>
          <p:nvPr>
            <p:ph idx="1"/>
          </p:nvPr>
        </p:nvSpPr>
        <p:spPr>
          <a:ln>
            <a:solidFill>
              <a:srgbClr val="7030A0"/>
            </a:solidFill>
          </a:ln>
        </p:spPr>
        <p:txBody>
          <a:bodyPr>
            <a:normAutofit/>
          </a:bodyPr>
          <a:lstStyle/>
          <a:p>
            <a:r>
              <a:rPr lang="en-GB" dirty="0"/>
              <a:t>Another way of looking at this is to say that a Zen practitioner tries to be completely aware in the activity of any particular moment -- to the extent that they are one with what they are doing. So, for example:</a:t>
            </a:r>
          </a:p>
          <a:p>
            <a:endParaRPr lang="en-GB" dirty="0">
              <a:solidFill>
                <a:srgbClr val="0070C0"/>
              </a:solidFill>
            </a:endParaRPr>
          </a:p>
          <a:p>
            <a:pPr lvl="1"/>
            <a:r>
              <a:rPr lang="en-GB" dirty="0">
                <a:solidFill>
                  <a:srgbClr val="0070C0"/>
                </a:solidFill>
              </a:rPr>
              <a:t>when they eat they focus totally on the food and on the act of eating;</a:t>
            </a:r>
          </a:p>
          <a:p>
            <a:pPr lvl="1"/>
            <a:r>
              <a:rPr lang="en-GB" dirty="0">
                <a:solidFill>
                  <a:srgbClr val="0070C0"/>
                </a:solidFill>
              </a:rPr>
              <a:t>when they meditate they open the mind to the reality of the moment, not allowing thoughts, feelings or sensations to preoccupy them, not even thoughts about enlightenment or Buddhism;</a:t>
            </a:r>
          </a:p>
          <a:p>
            <a:pPr lvl="1"/>
            <a:r>
              <a:rPr lang="en-GB" dirty="0">
                <a:solidFill>
                  <a:srgbClr val="0070C0"/>
                </a:solidFill>
              </a:rPr>
              <a:t>when they work, they only work;</a:t>
            </a:r>
          </a:p>
          <a:p>
            <a:pPr lvl="1"/>
            <a:r>
              <a:rPr lang="en-GB" dirty="0">
                <a:solidFill>
                  <a:srgbClr val="0070C0"/>
                </a:solidFill>
              </a:rPr>
              <a:t>when they brush their teeth, that's all they do -- they don't think about other things at the same time.</a:t>
            </a:r>
          </a:p>
          <a:p>
            <a:endParaRPr lang="en-GB" dirty="0"/>
          </a:p>
        </p:txBody>
      </p:sp>
    </p:spTree>
    <p:extLst>
      <p:ext uri="{BB962C8B-B14F-4D97-AF65-F5344CB8AC3E}">
        <p14:creationId xmlns:p14="http://schemas.microsoft.com/office/powerpoint/2010/main" val="368006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GB" dirty="0"/>
              <a:t>Zen</a:t>
            </a:r>
          </a:p>
        </p:txBody>
      </p:sp>
      <p:sp>
        <p:nvSpPr>
          <p:cNvPr id="3" name="Content Placeholder 2"/>
          <p:cNvSpPr>
            <a:spLocks noGrp="1"/>
          </p:cNvSpPr>
          <p:nvPr>
            <p:ph idx="1"/>
          </p:nvPr>
        </p:nvSpPr>
        <p:spPr>
          <a:ln>
            <a:solidFill>
              <a:srgbClr val="7030A0"/>
            </a:solidFill>
          </a:ln>
        </p:spPr>
        <p:txBody>
          <a:bodyPr>
            <a:normAutofit lnSpcReduction="10000"/>
          </a:bodyPr>
          <a:lstStyle/>
          <a:p>
            <a:r>
              <a:rPr lang="en-GB" dirty="0"/>
              <a:t>Zen practice is to realise that thoughts are a natural faculty of mind and should not be stopped, ignored, or rejected.</a:t>
            </a:r>
          </a:p>
          <a:p>
            <a:endParaRPr lang="en-GB" dirty="0"/>
          </a:p>
          <a:p>
            <a:r>
              <a:rPr lang="en-GB" dirty="0"/>
              <a:t>Instead, thinking, especially discursive thinking, is to be acknowledged but then put to one side so that the mind is not carried away by worries, anxieties, and endless hopes and fears.</a:t>
            </a:r>
          </a:p>
          <a:p>
            <a:endParaRPr lang="en-GB" dirty="0"/>
          </a:p>
          <a:p>
            <a:r>
              <a:rPr lang="en-GB" dirty="0"/>
              <a:t>This is liberation from the defilements of the mind, the suffering of the mind, leaving the truth of this vast, unidentifiable moment plain to see.</a:t>
            </a:r>
          </a:p>
          <a:p>
            <a:endParaRPr lang="en-GB" dirty="0"/>
          </a:p>
        </p:txBody>
      </p:sp>
      <p:sp>
        <p:nvSpPr>
          <p:cNvPr id="4" name="TextBox 3"/>
          <p:cNvSpPr txBox="1"/>
          <p:nvPr/>
        </p:nvSpPr>
        <p:spPr>
          <a:xfrm>
            <a:off x="4367808" y="6326428"/>
            <a:ext cx="6120680" cy="276999"/>
          </a:xfrm>
          <a:prstGeom prst="rect">
            <a:avLst/>
          </a:prstGeom>
          <a:noFill/>
        </p:spPr>
        <p:txBody>
          <a:bodyPr wrap="square" rtlCol="0">
            <a:spAutoFit/>
          </a:bodyPr>
          <a:lstStyle/>
          <a:p>
            <a:r>
              <a:rPr lang="en-GB" sz="1200" dirty="0"/>
              <a:t>http://www.bbc.co.uk/religion/religions/buddhism/customs/meditation_1.shtml</a:t>
            </a:r>
          </a:p>
        </p:txBody>
      </p:sp>
    </p:spTree>
    <p:extLst>
      <p:ext uri="{BB962C8B-B14F-4D97-AF65-F5344CB8AC3E}">
        <p14:creationId xmlns:p14="http://schemas.microsoft.com/office/powerpoint/2010/main" val="228856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16150"/>
          <a:stretch/>
        </p:blipFill>
        <p:spPr>
          <a:xfrm>
            <a:off x="802434" y="296652"/>
            <a:ext cx="6141752" cy="3528392"/>
          </a:xfrm>
          <a:prstGeom prst="rect">
            <a:avLst/>
          </a:prstGeom>
        </p:spPr>
      </p:pic>
      <p:pic>
        <p:nvPicPr>
          <p:cNvPr id="5" name="Picture 4"/>
          <p:cNvPicPr>
            <a:picLocks noChangeAspect="1"/>
          </p:cNvPicPr>
          <p:nvPr/>
        </p:nvPicPr>
        <p:blipFill rotWithShape="1">
          <a:blip r:embed="rId3"/>
          <a:srcRect t="27904" b="13700"/>
          <a:stretch/>
        </p:blipFill>
        <p:spPr>
          <a:xfrm>
            <a:off x="4439816" y="4193664"/>
            <a:ext cx="6924870" cy="2403687"/>
          </a:xfrm>
          <a:prstGeom prst="rect">
            <a:avLst/>
          </a:prstGeom>
        </p:spPr>
      </p:pic>
      <p:pic>
        <p:nvPicPr>
          <p:cNvPr id="6" name="Picture 5"/>
          <p:cNvPicPr>
            <a:picLocks noChangeAspect="1"/>
          </p:cNvPicPr>
          <p:nvPr/>
        </p:nvPicPr>
        <p:blipFill>
          <a:blip r:embed="rId4"/>
          <a:stretch>
            <a:fillRect/>
          </a:stretch>
        </p:blipFill>
        <p:spPr>
          <a:xfrm>
            <a:off x="1450367" y="4340606"/>
            <a:ext cx="2306960" cy="1923840"/>
          </a:xfrm>
          <a:prstGeom prst="rect">
            <a:avLst/>
          </a:prstGeom>
        </p:spPr>
      </p:pic>
      <p:pic>
        <p:nvPicPr>
          <p:cNvPr id="9" name="Picture 8"/>
          <p:cNvPicPr>
            <a:picLocks noChangeAspect="1"/>
          </p:cNvPicPr>
          <p:nvPr/>
        </p:nvPicPr>
        <p:blipFill>
          <a:blip r:embed="rId5"/>
          <a:stretch>
            <a:fillRect/>
          </a:stretch>
        </p:blipFill>
        <p:spPr>
          <a:xfrm>
            <a:off x="9494431" y="2313991"/>
            <a:ext cx="1646320" cy="1697101"/>
          </a:xfrm>
          <a:prstGeom prst="rect">
            <a:avLst/>
          </a:prstGeom>
        </p:spPr>
      </p:pic>
      <p:sp>
        <p:nvSpPr>
          <p:cNvPr id="8" name="Cloud Callout 7"/>
          <p:cNvSpPr/>
          <p:nvPr/>
        </p:nvSpPr>
        <p:spPr>
          <a:xfrm>
            <a:off x="8581484" y="139965"/>
            <a:ext cx="1907704" cy="1296144"/>
          </a:xfrm>
          <a:prstGeom prst="cloudCallout">
            <a:avLst>
              <a:gd name="adj1" fmla="val 29246"/>
              <a:gd name="adj2" fmla="val 10251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Wrong! the answer is 9.</a:t>
            </a:r>
          </a:p>
        </p:txBody>
      </p:sp>
      <p:sp>
        <p:nvSpPr>
          <p:cNvPr id="7" name="Left Arrow 6"/>
          <p:cNvSpPr/>
          <p:nvPr/>
        </p:nvSpPr>
        <p:spPr>
          <a:xfrm rot="1105629">
            <a:off x="6335704" y="1843865"/>
            <a:ext cx="2636017" cy="1944216"/>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There is no donut. You can only eat the hole.</a:t>
            </a:r>
          </a:p>
        </p:txBody>
      </p:sp>
    </p:spTree>
    <p:extLst>
      <p:ext uri="{BB962C8B-B14F-4D97-AF65-F5344CB8AC3E}">
        <p14:creationId xmlns:p14="http://schemas.microsoft.com/office/powerpoint/2010/main" val="3475907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Tibetan Visualisation and Deity Yoga</vt:lpstr>
      <vt:lpstr>Pure Land - Chanting</vt:lpstr>
      <vt:lpstr>Pure Land - Visualisations</vt:lpstr>
      <vt:lpstr>Modern Mindfulness Meditation</vt:lpstr>
      <vt:lpstr>Zen</vt:lpstr>
      <vt:lpstr>Zen</vt:lpstr>
      <vt:lpstr>Zen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Tibetain Buddhism Visualisations</dc:title>
  <dc:creator>VFarr</dc:creator>
  <cp:lastModifiedBy>VFarr</cp:lastModifiedBy>
  <cp:revision>2</cp:revision>
  <dcterms:created xsi:type="dcterms:W3CDTF">2018-06-15T15:55:28Z</dcterms:created>
  <dcterms:modified xsi:type="dcterms:W3CDTF">2018-06-15T15:59:40Z</dcterms:modified>
</cp:coreProperties>
</file>